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9" r:id="rId1"/>
    <p:sldMasterId id="2147483673" r:id="rId2"/>
  </p:sldMasterIdLst>
  <p:notesMasterIdLst>
    <p:notesMasterId r:id="rId25"/>
  </p:notesMasterIdLst>
  <p:handoutMasterIdLst>
    <p:handoutMasterId r:id="rId26"/>
  </p:handoutMasterIdLst>
  <p:sldIdLst>
    <p:sldId id="675" r:id="rId3"/>
    <p:sldId id="676" r:id="rId4"/>
    <p:sldId id="677" r:id="rId5"/>
    <p:sldId id="678" r:id="rId6"/>
    <p:sldId id="679" r:id="rId7"/>
    <p:sldId id="680" r:id="rId8"/>
    <p:sldId id="681" r:id="rId9"/>
    <p:sldId id="682" r:id="rId10"/>
    <p:sldId id="683" r:id="rId11"/>
    <p:sldId id="684" r:id="rId12"/>
    <p:sldId id="685" r:id="rId13"/>
    <p:sldId id="686" r:id="rId14"/>
    <p:sldId id="687" r:id="rId15"/>
    <p:sldId id="688" r:id="rId16"/>
    <p:sldId id="689" r:id="rId17"/>
    <p:sldId id="690" r:id="rId18"/>
    <p:sldId id="691" r:id="rId19"/>
    <p:sldId id="692" r:id="rId20"/>
    <p:sldId id="693" r:id="rId21"/>
    <p:sldId id="694" r:id="rId22"/>
    <p:sldId id="695" r:id="rId23"/>
    <p:sldId id="696" r:id="rId24"/>
  </p:sldIdLst>
  <p:sldSz cx="9144000" cy="6858000" type="screen4x3"/>
  <p:notesSz cx="7104063" cy="10234613"/>
  <p:embeddedFontLst>
    <p:embeddedFont>
      <p:font typeface="휴먼모음T" panose="02030504000101010101" pitchFamily="18" charset="-127"/>
      <p:regular r:id="rId27"/>
    </p:embeddedFont>
    <p:embeddedFont>
      <p:font typeface="맑은 고딕" panose="020B0503020000020004" pitchFamily="50" charset="-127"/>
      <p:regular r:id="rId28"/>
      <p:bold r:id="rId29"/>
    </p:embeddedFont>
    <p:embeddedFont>
      <p:font typeface="HY동녘B" panose="02030600000101010101" pitchFamily="18" charset="-127"/>
      <p:regular r:id="rId30"/>
    </p:embeddedFont>
    <p:embeddedFont>
      <p:font typeface="HY견고딕" panose="02030600000101010101" pitchFamily="18" charset="-127"/>
      <p:regular r:id="rId31"/>
    </p:embeddedFont>
    <p:embeddedFont>
      <p:font typeface="Stencil" panose="040409050D0802020404" pitchFamily="82" charset="0"/>
      <p:regular r:id="rId32"/>
    </p:embeddedFont>
    <p:embeddedFont>
      <p:font typeface="Arial Rounded MT Bold" panose="020F0704030504030204" pitchFamily="34" charset="0"/>
      <p:regular r:id="rId33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6699"/>
    <a:srgbClr val="9900CC"/>
    <a:srgbClr val="641E08"/>
    <a:srgbClr val="982D0C"/>
    <a:srgbClr val="003300"/>
    <a:srgbClr val="C19BE1"/>
    <a:srgbClr val="FF00FF"/>
    <a:srgbClr val="C89CE0"/>
    <a:srgbClr val="00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49" autoAdjust="0"/>
    <p:restoredTop sz="99807" autoAdjust="0"/>
  </p:normalViewPr>
  <p:slideViewPr>
    <p:cSldViewPr>
      <p:cViewPr>
        <p:scale>
          <a:sx n="66" d="100"/>
          <a:sy n="66" d="100"/>
        </p:scale>
        <p:origin x="-510" y="-114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078639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24" tIns="49512" rIns="99024" bIns="49512" numCol="1" anchor="t" anchorCtr="0" compatLnSpc="1">
            <a:prstTxWarp prst="textNoShape">
              <a:avLst/>
            </a:prstTxWarp>
          </a:bodyPr>
          <a:lstStyle>
            <a:lvl1pPr defTabSz="990600">
              <a:defRPr sz="1300"/>
            </a:lvl1pPr>
          </a:lstStyle>
          <a:p>
            <a:endParaRPr lang="en-US" altLang="ko-K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836" y="1"/>
            <a:ext cx="3078639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24" tIns="49512" rIns="99024" bIns="49512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endParaRPr lang="en-US" altLang="ko-KR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721851"/>
            <a:ext cx="3078639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24" tIns="49512" rIns="99024" bIns="49512" numCol="1" anchor="b" anchorCtr="0" compatLnSpc="1">
            <a:prstTxWarp prst="textNoShape">
              <a:avLst/>
            </a:prstTxWarp>
          </a:bodyPr>
          <a:lstStyle>
            <a:lvl1pPr defTabSz="990600">
              <a:defRPr sz="1300"/>
            </a:lvl1pPr>
          </a:lstStyle>
          <a:p>
            <a:endParaRPr lang="en-US" altLang="ko-KR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836" y="9721851"/>
            <a:ext cx="3078639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24" tIns="49512" rIns="99024" bIns="49512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fld id="{FB14983F-310E-4911-BDA4-FB6038452006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909822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078639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24" tIns="49512" rIns="99024" bIns="49512" numCol="1" anchor="t" anchorCtr="0" compatLnSpc="1">
            <a:prstTxWarp prst="textNoShape">
              <a:avLst/>
            </a:prstTxWarp>
          </a:bodyPr>
          <a:lstStyle>
            <a:lvl1pPr defTabSz="990600">
              <a:defRPr sz="1300"/>
            </a:lvl1pPr>
          </a:lstStyle>
          <a:p>
            <a:endParaRPr lang="en-US" altLang="ko-KR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3836" y="1"/>
            <a:ext cx="3078639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24" tIns="49512" rIns="99024" bIns="49512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endParaRPr lang="en-US" altLang="ko-KR"/>
          </a:p>
        </p:txBody>
      </p:sp>
      <p:sp>
        <p:nvSpPr>
          <p:cNvPr id="430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65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30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090" y="4860925"/>
            <a:ext cx="5683886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24" tIns="49512" rIns="99024" bIns="495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30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721851"/>
            <a:ext cx="3078639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24" tIns="49512" rIns="99024" bIns="49512" numCol="1" anchor="b" anchorCtr="0" compatLnSpc="1">
            <a:prstTxWarp prst="textNoShape">
              <a:avLst/>
            </a:prstTxWarp>
          </a:bodyPr>
          <a:lstStyle>
            <a:lvl1pPr defTabSz="990600">
              <a:defRPr sz="1300"/>
            </a:lvl1pPr>
          </a:lstStyle>
          <a:p>
            <a:endParaRPr lang="en-US" altLang="ko-KR"/>
          </a:p>
        </p:txBody>
      </p:sp>
      <p:sp>
        <p:nvSpPr>
          <p:cNvPr id="430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3836" y="9721851"/>
            <a:ext cx="3078639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24" tIns="49512" rIns="99024" bIns="49512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fld id="{05B497C8-A7ED-4931-8C00-B5AF410852A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706656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3" name="Picture 5" descr="시안-표지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5425"/>
            <a:ext cx="9144000" cy="6472238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1E1C6F4-91C8-4837-BB44-1F894366CA74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4638" y="1125538"/>
            <a:ext cx="2087562" cy="532765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58775" y="1125538"/>
            <a:ext cx="6113463" cy="53276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D1F8942-4590-47B3-9AA6-E719B463D2C3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37"/>
          <p:cNvGrpSpPr/>
          <p:nvPr/>
        </p:nvGrpSpPr>
        <p:grpSpPr>
          <a:xfrm>
            <a:off x="285720" y="2000240"/>
            <a:ext cx="8215370" cy="1643074"/>
            <a:chOff x="500034" y="142852"/>
            <a:chExt cx="8215370" cy="500066"/>
          </a:xfrm>
        </p:grpSpPr>
        <p:pic>
          <p:nvPicPr>
            <p:cNvPr id="28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0034" y="142852"/>
              <a:ext cx="8215370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9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55652" t="28571" r="28696"/>
            <a:stretch>
              <a:fillRect/>
            </a:stretch>
          </p:blipFill>
          <p:spPr bwMode="auto">
            <a:xfrm>
              <a:off x="6400478" y="285728"/>
              <a:ext cx="2071702" cy="3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43116"/>
            <a:ext cx="7772400" cy="1470025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971560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2015-03-23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2880-5C73-4795-BF11-0ABDD8E99CB7}" type="slidenum">
              <a:rPr lang="en-US" altLang="ko-KR" smtClean="0"/>
              <a:pPr/>
              <a:t>‹#›</a:t>
            </a:fld>
            <a:endParaRPr lang="en-US" altLang="ko-KR"/>
          </a:p>
        </p:txBody>
      </p:sp>
      <p:grpSp>
        <p:nvGrpSpPr>
          <p:cNvPr id="8" name="그룹 8"/>
          <p:cNvGrpSpPr/>
          <p:nvPr/>
        </p:nvGrpSpPr>
        <p:grpSpPr>
          <a:xfrm>
            <a:off x="428596" y="3571876"/>
            <a:ext cx="8072494" cy="71438"/>
            <a:chOff x="357158" y="4357694"/>
            <a:chExt cx="8072494" cy="71438"/>
          </a:xfrm>
        </p:grpSpPr>
        <p:pic>
          <p:nvPicPr>
            <p:cNvPr id="10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r="7467" b="3225"/>
            <a:stretch>
              <a:fillRect/>
            </a:stretch>
          </p:blipFill>
          <p:spPr bwMode="auto">
            <a:xfrm>
              <a:off x="357158" y="4357694"/>
              <a:ext cx="1301694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1658852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2617995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3577138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4536281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5495424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6454567" y="4357694"/>
              <a:ext cx="1975085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9" name="그룹 16"/>
          <p:cNvGrpSpPr/>
          <p:nvPr/>
        </p:nvGrpSpPr>
        <p:grpSpPr>
          <a:xfrm>
            <a:off x="428596" y="2071678"/>
            <a:ext cx="8072494" cy="71438"/>
            <a:chOff x="357158" y="4357694"/>
            <a:chExt cx="8072494" cy="71438"/>
          </a:xfrm>
        </p:grpSpPr>
        <p:pic>
          <p:nvPicPr>
            <p:cNvPr id="18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r="7467" b="3225"/>
            <a:stretch>
              <a:fillRect/>
            </a:stretch>
          </p:blipFill>
          <p:spPr bwMode="auto">
            <a:xfrm>
              <a:off x="357158" y="4357694"/>
              <a:ext cx="1301694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1658852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2617995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1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3577138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2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4536281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3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5495424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4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6454567" y="4357694"/>
              <a:ext cx="1975085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5" name="부제목 2"/>
          <p:cNvSpPr txBox="1">
            <a:spLocks/>
          </p:cNvSpPr>
          <p:nvPr/>
        </p:nvSpPr>
        <p:spPr>
          <a:xfrm>
            <a:off x="5457876" y="1714488"/>
            <a:ext cx="2971776" cy="3286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>
              <a:buNone/>
              <a:defRPr sz="3000" baseline="0">
                <a:solidFill>
                  <a:srgbClr val="00B050"/>
                </a:solidFill>
                <a:ea typeface="HY동녘B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㈜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한백전자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교육사업부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16"/>
          <p:cNvGrpSpPr/>
          <p:nvPr/>
        </p:nvGrpSpPr>
        <p:grpSpPr>
          <a:xfrm>
            <a:off x="357158" y="142852"/>
            <a:ext cx="8358246" cy="774836"/>
            <a:chOff x="357158" y="142852"/>
            <a:chExt cx="8358246" cy="774836"/>
          </a:xfrm>
        </p:grpSpPr>
        <p:pic>
          <p:nvPicPr>
            <p:cNvPr id="29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0034" y="142852"/>
              <a:ext cx="8215370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55652" t="28571" r="28696"/>
            <a:stretch>
              <a:fillRect/>
            </a:stretch>
          </p:blipFill>
          <p:spPr bwMode="auto">
            <a:xfrm>
              <a:off x="6400478" y="285728"/>
              <a:ext cx="2071702" cy="3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r="7467" b="3225"/>
            <a:stretch>
              <a:fillRect/>
            </a:stretch>
          </p:blipFill>
          <p:spPr bwMode="auto">
            <a:xfrm>
              <a:off x="357158" y="631936"/>
              <a:ext cx="1301694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 l="4655" t="1181" b="2720"/>
            <a:stretch>
              <a:fillRect/>
            </a:stretch>
          </p:blipFill>
          <p:spPr bwMode="auto">
            <a:xfrm>
              <a:off x="7345200" y="624379"/>
              <a:ext cx="1370204" cy="2929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4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1658852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2617995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6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3577138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7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4536281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8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5495424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9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6454567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582594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85786" y="6429396"/>
            <a:ext cx="1805014" cy="292079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2015-03-23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A8AA2DDE-5A15-46AF-B964-CFE0F3D8DF09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928670"/>
            <a:ext cx="8229600" cy="550072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57158" y="142852"/>
            <a:ext cx="8358246" cy="774836"/>
            <a:chOff x="357158" y="142852"/>
            <a:chExt cx="8358246" cy="774836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0034" y="142852"/>
              <a:ext cx="8215370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55652" t="28571" r="28696"/>
            <a:stretch>
              <a:fillRect/>
            </a:stretch>
          </p:blipFill>
          <p:spPr bwMode="auto">
            <a:xfrm>
              <a:off x="6400478" y="285728"/>
              <a:ext cx="2071702" cy="3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r="7467" b="3225"/>
            <a:stretch>
              <a:fillRect/>
            </a:stretch>
          </p:blipFill>
          <p:spPr bwMode="auto">
            <a:xfrm>
              <a:off x="357158" y="631936"/>
              <a:ext cx="1301694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 l="4655" t="1181" b="2720"/>
            <a:stretch>
              <a:fillRect/>
            </a:stretch>
          </p:blipFill>
          <p:spPr bwMode="auto">
            <a:xfrm>
              <a:off x="7345200" y="624379"/>
              <a:ext cx="1370204" cy="2929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1658852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2617995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3577138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4536281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5495424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6454567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DC72880-5C73-4795-BF11-0ABDD8E99CB7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457200" y="1071546"/>
            <a:ext cx="8229600" cy="235745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17" name="내용 개체 틀 2"/>
          <p:cNvSpPr>
            <a:spLocks noGrp="1"/>
          </p:cNvSpPr>
          <p:nvPr>
            <p:ph idx="12"/>
          </p:nvPr>
        </p:nvSpPr>
        <p:spPr>
          <a:xfrm>
            <a:off x="485804" y="3571876"/>
            <a:ext cx="8229600" cy="235745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29"/>
          <p:cNvGrpSpPr/>
          <p:nvPr/>
        </p:nvGrpSpPr>
        <p:grpSpPr>
          <a:xfrm>
            <a:off x="357158" y="4357694"/>
            <a:ext cx="8072494" cy="71438"/>
            <a:chOff x="357158" y="4357694"/>
            <a:chExt cx="8072494" cy="71438"/>
          </a:xfrm>
        </p:grpSpPr>
        <p:pic>
          <p:nvPicPr>
            <p:cNvPr id="10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r="7467" b="3225"/>
            <a:stretch>
              <a:fillRect/>
            </a:stretch>
          </p:blipFill>
          <p:spPr bwMode="auto">
            <a:xfrm>
              <a:off x="357158" y="4357694"/>
              <a:ext cx="1301694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1658852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2617995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3577138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4536281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5495424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6454567" y="4357694"/>
              <a:ext cx="1975085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2015-03-23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9B62C-9CF4-405F-B5A2-8DDDC364148B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57158" y="142852"/>
            <a:ext cx="8358246" cy="774836"/>
            <a:chOff x="357158" y="142852"/>
            <a:chExt cx="8358246" cy="774836"/>
          </a:xfrm>
        </p:grpSpPr>
        <p:pic>
          <p:nvPicPr>
            <p:cNvPr id="9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0034" y="142852"/>
              <a:ext cx="8215370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55652" t="28571" r="28696"/>
            <a:stretch>
              <a:fillRect/>
            </a:stretch>
          </p:blipFill>
          <p:spPr bwMode="auto">
            <a:xfrm>
              <a:off x="6400478" y="285728"/>
              <a:ext cx="2071702" cy="3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r="7467" b="3225"/>
            <a:stretch>
              <a:fillRect/>
            </a:stretch>
          </p:blipFill>
          <p:spPr bwMode="auto">
            <a:xfrm>
              <a:off x="357158" y="631936"/>
              <a:ext cx="1301694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5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 l="4655" t="1181" b="2720"/>
            <a:stretch>
              <a:fillRect/>
            </a:stretch>
          </p:blipFill>
          <p:spPr bwMode="auto">
            <a:xfrm>
              <a:off x="7345200" y="624379"/>
              <a:ext cx="1370204" cy="2929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1658852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2617995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3577138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4536281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5495424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8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6454567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000108"/>
            <a:ext cx="4038600" cy="512605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000108"/>
            <a:ext cx="4038600" cy="512605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2015-03-23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2880-5C73-4795-BF11-0ABDD8E99CB7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357158" y="142852"/>
            <a:ext cx="8358246" cy="774836"/>
            <a:chOff x="357158" y="142852"/>
            <a:chExt cx="8358246" cy="774836"/>
          </a:xfrm>
        </p:grpSpPr>
        <p:pic>
          <p:nvPicPr>
            <p:cNvPr id="11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0034" y="142852"/>
              <a:ext cx="8215370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55652" t="28571" r="28696"/>
            <a:stretch>
              <a:fillRect/>
            </a:stretch>
          </p:blipFill>
          <p:spPr bwMode="auto">
            <a:xfrm>
              <a:off x="6400478" y="285728"/>
              <a:ext cx="2071702" cy="3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r="7467" b="3225"/>
            <a:stretch>
              <a:fillRect/>
            </a:stretch>
          </p:blipFill>
          <p:spPr bwMode="auto">
            <a:xfrm>
              <a:off x="357158" y="631936"/>
              <a:ext cx="1301694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5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 l="4655" t="1181" b="2720"/>
            <a:stretch>
              <a:fillRect/>
            </a:stretch>
          </p:blipFill>
          <p:spPr bwMode="auto">
            <a:xfrm>
              <a:off x="7345200" y="624379"/>
              <a:ext cx="1370204" cy="2929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1658852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2617995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3577138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8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4536281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5495424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6454567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71546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57364"/>
            <a:ext cx="4040188" cy="42687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071546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857364"/>
            <a:ext cx="4041775" cy="42687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2015-03-23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2880-5C73-4795-BF11-0ABDD8E99CB7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357158" y="142852"/>
            <a:ext cx="8358246" cy="774836"/>
            <a:chOff x="357158" y="142852"/>
            <a:chExt cx="8358246" cy="774836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0034" y="142852"/>
              <a:ext cx="8215370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55652" t="28571" r="28696"/>
            <a:stretch>
              <a:fillRect/>
            </a:stretch>
          </p:blipFill>
          <p:spPr bwMode="auto">
            <a:xfrm>
              <a:off x="6400478" y="285728"/>
              <a:ext cx="2071702" cy="3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r="7467" b="3225"/>
            <a:stretch>
              <a:fillRect/>
            </a:stretch>
          </p:blipFill>
          <p:spPr bwMode="auto">
            <a:xfrm>
              <a:off x="357158" y="631936"/>
              <a:ext cx="1301694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5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 l="4655" t="1181" b="2720"/>
            <a:stretch>
              <a:fillRect/>
            </a:stretch>
          </p:blipFill>
          <p:spPr bwMode="auto">
            <a:xfrm>
              <a:off x="7345200" y="624379"/>
              <a:ext cx="1370204" cy="2929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1658852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2617995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3577138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4536281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5495424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6454567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2015-03-23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2880-5C73-4795-BF11-0ABDD8E99CB7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2015-03-23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2880-5C73-4795-BF11-0ABDD8E99CB7}" type="slidenum">
              <a:rPr lang="en-US" altLang="ko-KR" smtClean="0"/>
              <a:pPr/>
              <a:t>‹#›</a:t>
            </a:fld>
            <a:endParaRPr lang="en-US" altLang="ko-KR"/>
          </a:p>
        </p:txBody>
      </p:sp>
      <p:grpSp>
        <p:nvGrpSpPr>
          <p:cNvPr id="5" name="그룹 4"/>
          <p:cNvGrpSpPr/>
          <p:nvPr/>
        </p:nvGrpSpPr>
        <p:grpSpPr>
          <a:xfrm>
            <a:off x="357158" y="142852"/>
            <a:ext cx="8358246" cy="774836"/>
            <a:chOff x="357158" y="142852"/>
            <a:chExt cx="8358246" cy="774836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0034" y="142852"/>
              <a:ext cx="8215370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55652" t="28571" r="28696"/>
            <a:stretch>
              <a:fillRect/>
            </a:stretch>
          </p:blipFill>
          <p:spPr bwMode="auto">
            <a:xfrm>
              <a:off x="6400478" y="285728"/>
              <a:ext cx="2071702" cy="3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r="7467" b="3225"/>
            <a:stretch>
              <a:fillRect/>
            </a:stretch>
          </p:blipFill>
          <p:spPr bwMode="auto">
            <a:xfrm>
              <a:off x="357158" y="631936"/>
              <a:ext cx="1301694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5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 l="4655" t="1181" b="2720"/>
            <a:stretch>
              <a:fillRect/>
            </a:stretch>
          </p:blipFill>
          <p:spPr bwMode="auto">
            <a:xfrm>
              <a:off x="7345200" y="624379"/>
              <a:ext cx="1370204" cy="2929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1658852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2617995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3577138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4536281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5495424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6454567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8AA2DDE-5A15-46AF-B964-CFE0F3D8DF09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DC72880-5C73-4795-BF11-0ABDD8E99CB7}" type="slidenum">
              <a:rPr lang="en-US" altLang="ko-KR" smtClean="0"/>
              <a:pPr/>
              <a:t>‹#›</a:t>
            </a:fld>
            <a:endParaRPr lang="en-US" altLang="ko-KR"/>
          </a:p>
        </p:txBody>
      </p:sp>
      <p:grpSp>
        <p:nvGrpSpPr>
          <p:cNvPr id="2" name="그룹 15"/>
          <p:cNvGrpSpPr/>
          <p:nvPr/>
        </p:nvGrpSpPr>
        <p:grpSpPr>
          <a:xfrm>
            <a:off x="357158" y="142852"/>
            <a:ext cx="8358246" cy="774836"/>
            <a:chOff x="357158" y="142852"/>
            <a:chExt cx="8358246" cy="774836"/>
          </a:xfrm>
        </p:grpSpPr>
        <p:pic>
          <p:nvPicPr>
            <p:cNvPr id="17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0034" y="142852"/>
              <a:ext cx="8215370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8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55652" t="28571" r="28696"/>
            <a:stretch>
              <a:fillRect/>
            </a:stretch>
          </p:blipFill>
          <p:spPr bwMode="auto">
            <a:xfrm>
              <a:off x="6400478" y="285728"/>
              <a:ext cx="2071702" cy="3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r="7467" b="3225"/>
            <a:stretch>
              <a:fillRect/>
            </a:stretch>
          </p:blipFill>
          <p:spPr bwMode="auto">
            <a:xfrm>
              <a:off x="357158" y="631936"/>
              <a:ext cx="1301694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" name="Picture 5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 l="4655" t="1181" b="2720"/>
            <a:stretch>
              <a:fillRect/>
            </a:stretch>
          </p:blipFill>
          <p:spPr bwMode="auto">
            <a:xfrm>
              <a:off x="7345200" y="624379"/>
              <a:ext cx="1370204" cy="2929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1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1658852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2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2617995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3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3577138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4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4536281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5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5495424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6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6454567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57158" y="285728"/>
            <a:ext cx="3143272" cy="1857388"/>
            <a:chOff x="357158" y="142852"/>
            <a:chExt cx="8358246" cy="774836"/>
          </a:xfrm>
        </p:grpSpPr>
        <p:pic>
          <p:nvPicPr>
            <p:cNvPr id="9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0034" y="142852"/>
              <a:ext cx="8215370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55652" t="28571" r="28696"/>
            <a:stretch>
              <a:fillRect/>
            </a:stretch>
          </p:blipFill>
          <p:spPr bwMode="auto">
            <a:xfrm>
              <a:off x="6400478" y="285728"/>
              <a:ext cx="2071702" cy="3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r="7467" b="3225"/>
            <a:stretch>
              <a:fillRect/>
            </a:stretch>
          </p:blipFill>
          <p:spPr bwMode="auto">
            <a:xfrm>
              <a:off x="357158" y="631936"/>
              <a:ext cx="1301694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5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 l="4655" t="1181" b="2720"/>
            <a:stretch>
              <a:fillRect/>
            </a:stretch>
          </p:blipFill>
          <p:spPr bwMode="auto">
            <a:xfrm>
              <a:off x="7345200" y="624379"/>
              <a:ext cx="1370204" cy="2929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1658852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2617995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3577138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4536281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5495424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8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6454567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2015-03-23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2880-5C73-4795-BF11-0ABDD8E99CB7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57158" y="142852"/>
            <a:ext cx="8358246" cy="774836"/>
            <a:chOff x="357158" y="142852"/>
            <a:chExt cx="8358246" cy="774836"/>
          </a:xfrm>
        </p:grpSpPr>
        <p:pic>
          <p:nvPicPr>
            <p:cNvPr id="9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0034" y="142852"/>
              <a:ext cx="8215370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55652" t="28571" r="28696"/>
            <a:stretch>
              <a:fillRect/>
            </a:stretch>
          </p:blipFill>
          <p:spPr bwMode="auto">
            <a:xfrm>
              <a:off x="6400478" y="285728"/>
              <a:ext cx="2071702" cy="3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r="7467" b="3225"/>
            <a:stretch>
              <a:fillRect/>
            </a:stretch>
          </p:blipFill>
          <p:spPr bwMode="auto">
            <a:xfrm>
              <a:off x="357158" y="631936"/>
              <a:ext cx="1301694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5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 l="4655" t="1181" b="2720"/>
            <a:stretch>
              <a:fillRect/>
            </a:stretch>
          </p:blipFill>
          <p:spPr bwMode="auto">
            <a:xfrm>
              <a:off x="7345200" y="624379"/>
              <a:ext cx="1370204" cy="2929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1658852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2617995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3577138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4536281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5495424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8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6454567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2015-03-23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2880-5C73-4795-BF11-0ABDD8E99CB7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57158" y="142852"/>
            <a:ext cx="8358246" cy="774836"/>
            <a:chOff x="357158" y="142852"/>
            <a:chExt cx="8358246" cy="774836"/>
          </a:xfrm>
        </p:grpSpPr>
        <p:pic>
          <p:nvPicPr>
            <p:cNvPr id="8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0034" y="142852"/>
              <a:ext cx="8215370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55652" t="28571" r="28696"/>
            <a:stretch>
              <a:fillRect/>
            </a:stretch>
          </p:blipFill>
          <p:spPr bwMode="auto">
            <a:xfrm>
              <a:off x="6400478" y="285728"/>
              <a:ext cx="2071702" cy="3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r="7467" b="3225"/>
            <a:stretch>
              <a:fillRect/>
            </a:stretch>
          </p:blipFill>
          <p:spPr bwMode="auto">
            <a:xfrm>
              <a:off x="357158" y="631936"/>
              <a:ext cx="1301694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5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 l="4655" t="1181" b="2720"/>
            <a:stretch>
              <a:fillRect/>
            </a:stretch>
          </p:blipFill>
          <p:spPr bwMode="auto">
            <a:xfrm>
              <a:off x="7345200" y="624379"/>
              <a:ext cx="1370204" cy="2929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1658852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2617995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3577138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4536281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5495424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6454567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2015-03-23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2880-5C73-4795-BF11-0ABDD8E99CB7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C19B62C-9CF4-405F-B5A2-8DDDC364148B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95288" y="1736725"/>
            <a:ext cx="4081462" cy="47164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736725"/>
            <a:ext cx="4083050" cy="47164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C7CB702-5D45-4ACC-855B-36587BD459C6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6CA5B31-210B-4AA7-AF9B-7FB7EB797249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3186533-A56E-47E7-A8A9-F43AFC176957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2B6FC96-859D-4E66-AFA8-087A439E0786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DD6C796-EC16-4379-BA43-890F56E1131F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60ABC71-4F53-4838-969D-AD1777E45CF8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1" name="Picture 7" descr="내지시안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-26988"/>
            <a:ext cx="9144000" cy="6465888"/>
          </a:xfrm>
          <a:prstGeom prst="rect">
            <a:avLst/>
          </a:prstGeom>
          <a:noFill/>
        </p:spPr>
      </p:pic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96300" y="6453188"/>
            <a:ext cx="4413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Arial Rounded MT Bold" pitchFamily="34" charset="0"/>
              </a:defRPr>
            </a:lvl1pPr>
          </a:lstStyle>
          <a:p>
            <a:fld id="{EDC72880-5C73-4795-BF11-0ABDD8E99CB7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6152" name="Line 8"/>
          <p:cNvSpPr>
            <a:spLocks noChangeShapeType="1"/>
          </p:cNvSpPr>
          <p:nvPr userDrawn="1"/>
        </p:nvSpPr>
        <p:spPr bwMode="auto">
          <a:xfrm>
            <a:off x="287338" y="6561138"/>
            <a:ext cx="8208962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615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201707"/>
            <a:ext cx="8316912" cy="5251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7" name="직사각형 6"/>
          <p:cNvSpPr/>
          <p:nvPr userDrawn="1"/>
        </p:nvSpPr>
        <p:spPr>
          <a:xfrm>
            <a:off x="1212804" y="507960"/>
            <a:ext cx="3067092" cy="47466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tencil" pitchFamily="82" charset="0"/>
            </a:endParaRPr>
          </a:p>
        </p:txBody>
      </p:sp>
      <p:sp>
        <p:nvSpPr>
          <p:cNvPr id="615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76291" y="527624"/>
            <a:ext cx="5659515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ko-KR" alt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hf hdr="0" ftr="0" dt="0"/>
  <p:txStyles>
    <p:titleStyle>
      <a:lvl1pPr algn="l" rtl="0" fontAlgn="base" latinLnBrk="1">
        <a:spcBef>
          <a:spcPct val="0"/>
        </a:spcBef>
        <a:spcAft>
          <a:spcPct val="0"/>
        </a:spcAft>
        <a:defRPr kumimoji="1" sz="2400">
          <a:solidFill>
            <a:srgbClr val="FFC000"/>
          </a:solidFill>
          <a:latin typeface="Stencil" pitchFamily="82" charset="0"/>
          <a:ea typeface="+mj-ea"/>
          <a:cs typeface="+mj-cs"/>
        </a:defRPr>
      </a:lvl1pPr>
      <a:lvl2pPr algn="l" rtl="0" fontAlgn="base" latinLnBrk="1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-윤고딕350" pitchFamily="18" charset="-127"/>
          <a:ea typeface="-윤고딕350" pitchFamily="18" charset="-127"/>
        </a:defRPr>
      </a:lvl2pPr>
      <a:lvl3pPr algn="l" rtl="0" fontAlgn="base" latinLnBrk="1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-윤고딕350" pitchFamily="18" charset="-127"/>
          <a:ea typeface="-윤고딕350" pitchFamily="18" charset="-127"/>
        </a:defRPr>
      </a:lvl3pPr>
      <a:lvl4pPr algn="l" rtl="0" fontAlgn="base" latinLnBrk="1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-윤고딕350" pitchFamily="18" charset="-127"/>
          <a:ea typeface="-윤고딕350" pitchFamily="18" charset="-127"/>
        </a:defRPr>
      </a:lvl4pPr>
      <a:lvl5pPr algn="l" rtl="0" fontAlgn="base" latinLnBrk="1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-윤고딕350" pitchFamily="18" charset="-127"/>
          <a:ea typeface="-윤고딕350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-윤고딕350" pitchFamily="18" charset="-127"/>
          <a:ea typeface="-윤고딕350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-윤고딕350" pitchFamily="18" charset="-127"/>
          <a:ea typeface="-윤고딕350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-윤고딕350" pitchFamily="18" charset="-127"/>
          <a:ea typeface="-윤고딕350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-윤고딕350" pitchFamily="18" charset="-127"/>
          <a:ea typeface="-윤고딕350" pitchFamily="18" charset="-127"/>
        </a:defRPr>
      </a:lvl9pPr>
    </p:titleStyle>
    <p:bodyStyle>
      <a:lvl1pPr marL="266700" indent="-266700" algn="l" rtl="0" fontAlgn="ctr" latinLnBrk="1">
        <a:spcBef>
          <a:spcPct val="20000"/>
        </a:spcBef>
        <a:spcAft>
          <a:spcPct val="0"/>
        </a:spcAft>
        <a:buClr>
          <a:srgbClr val="0066FF"/>
        </a:buClr>
        <a:buSzPct val="200000"/>
        <a:buFont typeface="Wingdings" pitchFamily="2" charset="2"/>
        <a:buChar char="§"/>
        <a:defRPr kumimoji="1" sz="1600">
          <a:solidFill>
            <a:srgbClr val="003399"/>
          </a:solidFill>
          <a:latin typeface="Stencil" pitchFamily="82" charset="0"/>
          <a:ea typeface="+mn-ea"/>
          <a:cs typeface="+mn-cs"/>
        </a:defRPr>
      </a:lvl1pPr>
      <a:lvl2pPr marL="714375" indent="-268288" algn="l" rtl="0" fontAlgn="ctr" latinLnBrk="1">
        <a:spcBef>
          <a:spcPct val="20000"/>
        </a:spcBef>
        <a:spcAft>
          <a:spcPct val="0"/>
        </a:spcAft>
        <a:buClr>
          <a:srgbClr val="0066FF"/>
        </a:buClr>
        <a:buSzPct val="80000"/>
        <a:buFont typeface="Wingdings" pitchFamily="2" charset="2"/>
        <a:buChar char="¢"/>
        <a:defRPr kumimoji="1" sz="1400">
          <a:solidFill>
            <a:srgbClr val="0000CC"/>
          </a:solidFill>
          <a:latin typeface="Stencil" pitchFamily="82" charset="0"/>
          <a:ea typeface="+mn-ea"/>
        </a:defRPr>
      </a:lvl2pPr>
      <a:lvl3pPr marL="1076325" indent="-182563" algn="l" rtl="0" fontAlgn="ctr" latinLnBrk="1">
        <a:spcBef>
          <a:spcPct val="20000"/>
        </a:spcBef>
        <a:spcAft>
          <a:spcPct val="0"/>
        </a:spcAft>
        <a:buClr>
          <a:srgbClr val="5F5F5F"/>
        </a:buClr>
        <a:buSzPct val="120000"/>
        <a:buFont typeface="Wingdings" pitchFamily="2" charset="2"/>
        <a:buChar char="§"/>
        <a:defRPr kumimoji="1" sz="1200">
          <a:solidFill>
            <a:srgbClr val="292929"/>
          </a:solidFill>
          <a:latin typeface="Stencil" pitchFamily="82" charset="0"/>
          <a:ea typeface="+mn-ea"/>
        </a:defRPr>
      </a:lvl3pPr>
      <a:lvl4pPr marL="1438275" indent="-182563" algn="l" rtl="0" fontAlgn="ctr" latinLnBrk="1">
        <a:spcBef>
          <a:spcPct val="20000"/>
        </a:spcBef>
        <a:spcAft>
          <a:spcPct val="0"/>
        </a:spcAft>
        <a:buClr>
          <a:srgbClr val="0000CC"/>
        </a:buClr>
        <a:buSzPct val="150000"/>
        <a:buFont typeface="Arial" pitchFamily="34" charset="0"/>
        <a:buChar char="•"/>
        <a:defRPr kumimoji="1" sz="1000">
          <a:solidFill>
            <a:srgbClr val="003399"/>
          </a:solidFill>
          <a:latin typeface="Stencil" pitchFamily="82" charset="0"/>
          <a:ea typeface="+mn-ea"/>
        </a:defRPr>
      </a:lvl4pPr>
      <a:lvl5pPr marL="1790700" indent="-173038" algn="l" rtl="0" fontAlgn="ctr" latinLnBrk="1">
        <a:spcBef>
          <a:spcPct val="20000"/>
        </a:spcBef>
        <a:spcAft>
          <a:spcPct val="0"/>
        </a:spcAft>
        <a:buClr>
          <a:srgbClr val="0066FF"/>
        </a:buClr>
        <a:buSzPct val="120000"/>
        <a:buFont typeface="Arial" pitchFamily="34" charset="0"/>
        <a:buChar char="­"/>
        <a:defRPr kumimoji="1" sz="1000">
          <a:solidFill>
            <a:schemeClr val="tx1"/>
          </a:solidFill>
          <a:latin typeface="윤고딕120" pitchFamily="18" charset="-127"/>
          <a:ea typeface="윤고딕120" pitchFamily="18" charset="-127"/>
        </a:defRPr>
      </a:lvl5pPr>
      <a:lvl6pPr marL="2247900" indent="-173038" algn="l" rtl="0" fontAlgn="ctr" latinLnBrk="1">
        <a:spcBef>
          <a:spcPct val="20000"/>
        </a:spcBef>
        <a:spcAft>
          <a:spcPct val="0"/>
        </a:spcAft>
        <a:buClr>
          <a:srgbClr val="0066FF"/>
        </a:buClr>
        <a:buSzPct val="120000"/>
        <a:buFont typeface="Arial" pitchFamily="34" charset="0"/>
        <a:buChar char="­"/>
        <a:defRPr kumimoji="1" sz="1000">
          <a:solidFill>
            <a:schemeClr val="tx1"/>
          </a:solidFill>
          <a:latin typeface="윤고딕120" pitchFamily="18" charset="-127"/>
          <a:ea typeface="윤고딕120" pitchFamily="18" charset="-127"/>
        </a:defRPr>
      </a:lvl6pPr>
      <a:lvl7pPr marL="2705100" indent="-173038" algn="l" rtl="0" fontAlgn="ctr" latinLnBrk="1">
        <a:spcBef>
          <a:spcPct val="20000"/>
        </a:spcBef>
        <a:spcAft>
          <a:spcPct val="0"/>
        </a:spcAft>
        <a:buClr>
          <a:srgbClr val="0066FF"/>
        </a:buClr>
        <a:buSzPct val="120000"/>
        <a:buFont typeface="Arial" pitchFamily="34" charset="0"/>
        <a:buChar char="­"/>
        <a:defRPr kumimoji="1" sz="1000">
          <a:solidFill>
            <a:schemeClr val="tx1"/>
          </a:solidFill>
          <a:latin typeface="윤고딕120" pitchFamily="18" charset="-127"/>
          <a:ea typeface="윤고딕120" pitchFamily="18" charset="-127"/>
        </a:defRPr>
      </a:lvl7pPr>
      <a:lvl8pPr marL="3162300" indent="-173038" algn="l" rtl="0" fontAlgn="ctr" latinLnBrk="1">
        <a:spcBef>
          <a:spcPct val="20000"/>
        </a:spcBef>
        <a:spcAft>
          <a:spcPct val="0"/>
        </a:spcAft>
        <a:buClr>
          <a:srgbClr val="0066FF"/>
        </a:buClr>
        <a:buSzPct val="120000"/>
        <a:buFont typeface="Arial" pitchFamily="34" charset="0"/>
        <a:buChar char="­"/>
        <a:defRPr kumimoji="1" sz="1000">
          <a:solidFill>
            <a:schemeClr val="tx1"/>
          </a:solidFill>
          <a:latin typeface="윤고딕120" pitchFamily="18" charset="-127"/>
          <a:ea typeface="윤고딕120" pitchFamily="18" charset="-127"/>
        </a:defRPr>
      </a:lvl8pPr>
      <a:lvl9pPr marL="3619500" indent="-173038" algn="l" rtl="0" fontAlgn="ctr" latinLnBrk="1">
        <a:spcBef>
          <a:spcPct val="20000"/>
        </a:spcBef>
        <a:spcAft>
          <a:spcPct val="0"/>
        </a:spcAft>
        <a:buClr>
          <a:srgbClr val="0066FF"/>
        </a:buClr>
        <a:buSzPct val="120000"/>
        <a:buFont typeface="Arial" pitchFamily="34" charset="0"/>
        <a:buChar char="­"/>
        <a:defRPr kumimoji="1" sz="1000">
          <a:solidFill>
            <a:schemeClr val="tx1"/>
          </a:solidFill>
          <a:latin typeface="윤고딕120" pitchFamily="18" charset="-127"/>
          <a:ea typeface="윤고딕120" pitchFamily="18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742950" indent="-742950" algn="ctr">
              <a:lnSpc>
                <a:spcPct val="150000"/>
              </a:lnSpc>
              <a:buFont typeface="+mj-lt"/>
              <a:buAutoNum type="arabicPeriod"/>
            </a:pPr>
            <a:endParaRPr lang="ko-KR" altLang="en-US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35966" y="42504"/>
            <a:ext cx="9072594" cy="6786586"/>
          </a:xfrm>
          <a:prstGeom prst="roundRect">
            <a:avLst>
              <a:gd name="adj" fmla="val 1476"/>
            </a:avLst>
          </a:prstGeom>
          <a:solidFill>
            <a:schemeClr val="bg1"/>
          </a:solidFill>
          <a:ln w="38100">
            <a:noFill/>
          </a:ln>
        </p:spPr>
        <p:txBody>
          <a:bodyPr wrap="square" rtlCol="0" anchor="ctr">
            <a:noAutofit/>
          </a:bodyPr>
          <a:lstStyle/>
          <a:p>
            <a:pPr marL="742950" indent="-742950" algn="ctr">
              <a:lnSpc>
                <a:spcPct val="150000"/>
              </a:lnSpc>
              <a:buFont typeface="+mj-lt"/>
              <a:buAutoNum type="arabicPeriod"/>
            </a:pPr>
            <a:endParaRPr lang="ko-KR" altLang="en-US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15" name="Picture 13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24325" y="6500834"/>
            <a:ext cx="648200" cy="274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00108"/>
            <a:ext cx="8229600" cy="5214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72880-5C73-4795-BF11-0ABDD8E99CB7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16" name="TextBox 15"/>
          <p:cNvSpPr txBox="1"/>
          <p:nvPr/>
        </p:nvSpPr>
        <p:spPr>
          <a:xfrm>
            <a:off x="659655" y="6615304"/>
            <a:ext cx="41376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동녘B" pitchFamily="18" charset="-127"/>
                <a:ea typeface="HY동녘B" pitchFamily="18" charset="-127"/>
              </a:rPr>
              <a:t>본 문서의 저작권은 ㈜</a:t>
            </a:r>
            <a:r>
              <a:rPr lang="ko-KR" altLang="en-US" sz="8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동녘B" pitchFamily="18" charset="-127"/>
                <a:ea typeface="HY동녘B" pitchFamily="18" charset="-127"/>
              </a:rPr>
              <a:t>한백전자에</a:t>
            </a:r>
            <a:r>
              <a:rPr lang="ko-KR" altLang="en-US" sz="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동녘B" pitchFamily="18" charset="-127"/>
                <a:ea typeface="HY동녘B" pitchFamily="18" charset="-127"/>
              </a:rPr>
              <a:t> 있으며</a:t>
            </a:r>
            <a:r>
              <a:rPr lang="en-US" altLang="ko-KR" sz="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동녘B" pitchFamily="18" charset="-127"/>
                <a:ea typeface="HY동녘B" pitchFamily="18" charset="-127"/>
              </a:rPr>
              <a:t>,</a:t>
            </a:r>
            <a:r>
              <a:rPr lang="en-US" altLang="ko-KR" sz="800" baseline="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800" baseline="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동녘B" pitchFamily="18" charset="-127"/>
                <a:ea typeface="HY동녘B" pitchFamily="18" charset="-127"/>
              </a:rPr>
              <a:t>허락 없이 무단 복제 및 전제를 불허합니다</a:t>
            </a:r>
            <a:r>
              <a:rPr lang="en-US" altLang="ko-KR" sz="800" baseline="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동녘B" pitchFamily="18" charset="-127"/>
                <a:ea typeface="HY동녘B" pitchFamily="18" charset="-127"/>
              </a:rPr>
              <a:t>.</a:t>
            </a:r>
            <a:endParaRPr lang="ko-KR" altLang="en-US" sz="800" dirty="0">
              <a:solidFill>
                <a:schemeClr val="accent6">
                  <a:lumMod val="60000"/>
                  <a:lumOff val="40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0" name="Line 8"/>
          <p:cNvSpPr>
            <a:spLocks noChangeShapeType="1"/>
          </p:cNvSpPr>
          <p:nvPr userDrawn="1"/>
        </p:nvSpPr>
        <p:spPr bwMode="auto">
          <a:xfrm>
            <a:off x="287338" y="6561138"/>
            <a:ext cx="8208962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 spd="med"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sz="2400" b="0" kern="1200">
          <a:solidFill>
            <a:schemeClr val="tx1"/>
          </a:solidFill>
          <a:latin typeface="HY견고딕" pitchFamily="18" charset="-127"/>
          <a:ea typeface="HY견고딕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6">
            <a:lumMod val="75000"/>
          </a:schemeClr>
        </a:buClr>
        <a:buFont typeface="Wingdings" pitchFamily="2" charset="2"/>
        <a:buChar char="l"/>
        <a:defRPr sz="1800" kern="120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8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rgbClr val="FF9933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rgbClr val="FF993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://www.ftdichip.com/Drivers/VCP.htm" TargetMode="Externa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/>
              <a:t>호스트와 타깃 연결 이해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임베디드</a:t>
            </a:r>
            <a:r>
              <a:rPr lang="ko-KR" altLang="en-US" dirty="0" smtClean="0"/>
              <a:t> 시스템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091368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fastboot</a:t>
            </a:r>
            <a:r>
              <a:rPr lang="en-US" altLang="ko-KR" dirty="0"/>
              <a:t> </a:t>
            </a:r>
            <a:r>
              <a:rPr lang="ko-KR" altLang="ko-KR" dirty="0"/>
              <a:t>서비스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2DDE-5A15-46AF-B964-CFE0F3D8DF09}" type="slidenum">
              <a:rPr lang="en-US" altLang="ko-KR" smtClean="0"/>
              <a:pPr/>
              <a:t>10</a:t>
            </a:fld>
            <a:endParaRPr lang="en-US" altLang="ko-KR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/>
              <a:t>시스템 이미지 설치를 위한 케이블 연결과 </a:t>
            </a:r>
            <a:r>
              <a:rPr lang="en-US" altLang="ko-KR" dirty="0" err="1"/>
              <a:t>fastboot</a:t>
            </a:r>
            <a:r>
              <a:rPr lang="en-US" altLang="ko-KR" dirty="0"/>
              <a:t> </a:t>
            </a:r>
            <a:r>
              <a:rPr lang="ko-KR" altLang="ko-KR" dirty="0"/>
              <a:t>드라이버 </a:t>
            </a:r>
            <a:r>
              <a:rPr lang="ko-KR" altLang="ko-KR" dirty="0" smtClean="0"/>
              <a:t>설치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SM9</a:t>
            </a:r>
            <a:r>
              <a:rPr lang="ko-KR" altLang="ko-KR" dirty="0"/>
              <a:t>을 </a:t>
            </a:r>
            <a:r>
              <a:rPr lang="ko-KR" altLang="ko-KR" dirty="0" err="1"/>
              <a:t>부트로더로</a:t>
            </a:r>
            <a:r>
              <a:rPr lang="ko-KR" altLang="ko-KR" dirty="0"/>
              <a:t> 부팅한 후 </a:t>
            </a:r>
            <a:r>
              <a:rPr lang="en-US" altLang="ko-KR" dirty="0" err="1"/>
              <a:t>fastboot</a:t>
            </a:r>
            <a:r>
              <a:rPr lang="en-US" altLang="ko-KR" dirty="0"/>
              <a:t> </a:t>
            </a:r>
            <a:r>
              <a:rPr lang="ko-KR" altLang="ko-KR" dirty="0"/>
              <a:t>모드로 </a:t>
            </a:r>
            <a:r>
              <a:rPr lang="ko-KR" altLang="ko-KR" dirty="0" smtClean="0"/>
              <a:t>전환</a:t>
            </a:r>
            <a:endParaRPr lang="en-US" altLang="ko-KR" dirty="0" smtClean="0"/>
          </a:p>
          <a:p>
            <a:pPr lvl="1"/>
            <a:r>
              <a:rPr lang="ko-KR" altLang="ko-KR" dirty="0"/>
              <a:t>이후 호스트와 </a:t>
            </a:r>
            <a:r>
              <a:rPr lang="en-US" altLang="ko-KR" dirty="0"/>
              <a:t>SM9 </a:t>
            </a:r>
            <a:r>
              <a:rPr lang="ko-KR" altLang="ko-KR" dirty="0"/>
              <a:t>간에 </a:t>
            </a:r>
            <a:r>
              <a:rPr lang="en-US" altLang="ko-KR" dirty="0"/>
              <a:t>USB </a:t>
            </a:r>
            <a:r>
              <a:rPr lang="ko-KR" altLang="ko-KR" dirty="0"/>
              <a:t>케이블을 </a:t>
            </a:r>
            <a:r>
              <a:rPr lang="ko-KR" altLang="ko-KR" dirty="0" smtClean="0"/>
              <a:t>연결</a:t>
            </a:r>
            <a:endParaRPr lang="en-US" altLang="ko-KR" dirty="0" smtClean="0"/>
          </a:p>
          <a:p>
            <a:pPr lvl="2"/>
            <a:r>
              <a:rPr lang="ko-KR" altLang="ko-KR" dirty="0" smtClean="0"/>
              <a:t>윈도우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fastboot</a:t>
            </a:r>
            <a:r>
              <a:rPr lang="en-US" altLang="ko-KR" dirty="0" smtClean="0"/>
              <a:t> </a:t>
            </a:r>
            <a:r>
              <a:rPr lang="ko-KR" altLang="ko-KR" dirty="0"/>
              <a:t>장치를 인식한 후 디바이스 드라이버를 </a:t>
            </a:r>
            <a:r>
              <a:rPr lang="ko-KR" altLang="ko-KR" dirty="0" smtClean="0"/>
              <a:t>로드</a:t>
            </a:r>
            <a:endParaRPr lang="en-US" altLang="ko-KR" dirty="0" smtClean="0"/>
          </a:p>
          <a:p>
            <a:pPr lvl="2"/>
            <a:r>
              <a:rPr lang="ko-KR" altLang="ko-KR" dirty="0" smtClean="0"/>
              <a:t>호스트용 </a:t>
            </a:r>
            <a:r>
              <a:rPr lang="en-US" altLang="ko-KR" dirty="0" err="1"/>
              <a:t>fastboot</a:t>
            </a:r>
            <a:r>
              <a:rPr lang="en-US" altLang="ko-KR" dirty="0"/>
              <a:t> </a:t>
            </a:r>
            <a:r>
              <a:rPr lang="ko-KR" altLang="ko-KR" dirty="0"/>
              <a:t>프로그램을 이용해 시스템 이미지를 </a:t>
            </a:r>
            <a:r>
              <a:rPr lang="en-US" altLang="ko-KR" dirty="0" smtClean="0"/>
              <a:t>SM9</a:t>
            </a:r>
            <a:r>
              <a:rPr lang="ko-KR" altLang="ko-KR" dirty="0" smtClean="0"/>
              <a:t>으로 전송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144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fastboot</a:t>
            </a:r>
            <a:r>
              <a:rPr lang="en-US" altLang="ko-KR" dirty="0"/>
              <a:t> </a:t>
            </a:r>
            <a:r>
              <a:rPr lang="ko-KR" altLang="ko-KR" dirty="0"/>
              <a:t>장치 드라이버 설치 과정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2DDE-5A15-46AF-B964-CFE0F3D8DF09}" type="slidenum">
              <a:rPr lang="en-US" altLang="ko-KR" smtClean="0"/>
              <a:pPr/>
              <a:t>11</a:t>
            </a:fld>
            <a:endParaRPr lang="en-US" altLang="ko-KR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① </a:t>
            </a:r>
            <a:r>
              <a:rPr lang="ko-KR" altLang="ko-KR" dirty="0" err="1" smtClean="0"/>
              <a:t>부트로더의</a:t>
            </a:r>
            <a:r>
              <a:rPr lang="ko-KR" altLang="ko-KR" dirty="0" smtClean="0"/>
              <a:t> </a:t>
            </a:r>
            <a:r>
              <a:rPr lang="en-US" altLang="ko-KR" dirty="0" err="1"/>
              <a:t>fastboot</a:t>
            </a:r>
            <a:r>
              <a:rPr lang="en-US" altLang="ko-KR" dirty="0"/>
              <a:t> </a:t>
            </a:r>
            <a:r>
              <a:rPr lang="ko-KR" altLang="ko-KR" dirty="0"/>
              <a:t>모드로 </a:t>
            </a:r>
            <a:r>
              <a:rPr lang="ko-KR" altLang="ko-KR" dirty="0" smtClean="0"/>
              <a:t>진입</a:t>
            </a:r>
            <a:r>
              <a:rPr lang="en-US" altLang="ko-KR" dirty="0" smtClean="0"/>
              <a:t> -&gt;</a:t>
            </a:r>
            <a:r>
              <a:rPr lang="ko-KR" altLang="ko-KR" dirty="0" smtClean="0"/>
              <a:t> </a:t>
            </a:r>
            <a:r>
              <a:rPr lang="en-US" altLang="ko-KR" dirty="0" smtClean="0"/>
              <a:t>SM9</a:t>
            </a:r>
            <a:r>
              <a:rPr lang="ko-KR" altLang="ko-KR" dirty="0"/>
              <a:t>의 전원이 꺼진 상태에서 </a:t>
            </a:r>
            <a:r>
              <a:rPr lang="ko-KR" altLang="ko-KR" dirty="0" smtClean="0"/>
              <a:t>진행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② </a:t>
            </a:r>
            <a:r>
              <a:rPr lang="en-US" altLang="ko-KR" dirty="0" smtClean="0"/>
              <a:t>SM9</a:t>
            </a:r>
            <a:r>
              <a:rPr lang="ko-KR" altLang="ko-KR" dirty="0"/>
              <a:t>의 </a:t>
            </a:r>
            <a:r>
              <a:rPr lang="en-US" altLang="ko-KR" dirty="0"/>
              <a:t>USB 3.0 OTG </a:t>
            </a:r>
            <a:r>
              <a:rPr lang="ko-KR" altLang="ko-KR" dirty="0" smtClean="0"/>
              <a:t>포트</a:t>
            </a:r>
            <a:r>
              <a:rPr lang="en-US" altLang="ko-KR" dirty="0" smtClean="0"/>
              <a:t> -&gt;</a:t>
            </a:r>
            <a:r>
              <a:rPr lang="ko-KR" altLang="ko-KR" dirty="0" smtClean="0"/>
              <a:t> 마이크로</a:t>
            </a:r>
            <a:r>
              <a:rPr lang="en-US" altLang="ko-KR" dirty="0" smtClean="0"/>
              <a:t> USB</a:t>
            </a:r>
            <a:r>
              <a:rPr lang="ko-KR" altLang="ko-KR" dirty="0" smtClean="0"/>
              <a:t>타입 </a:t>
            </a:r>
            <a:r>
              <a:rPr lang="en-US" altLang="ko-KR" dirty="0"/>
              <a:t>A </a:t>
            </a:r>
            <a:r>
              <a:rPr lang="ko-KR" altLang="ko-KR" dirty="0"/>
              <a:t>케이블을 </a:t>
            </a:r>
            <a:r>
              <a:rPr lang="ko-KR" altLang="ko-KR" dirty="0" smtClean="0"/>
              <a:t>연결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③ </a:t>
            </a:r>
            <a:r>
              <a:rPr lang="en-US" altLang="ko-KR" dirty="0"/>
              <a:t>SM9</a:t>
            </a:r>
            <a:r>
              <a:rPr lang="ko-KR" altLang="ko-KR" dirty="0"/>
              <a:t>의 </a:t>
            </a:r>
            <a:r>
              <a:rPr lang="en-US" altLang="ko-KR" dirty="0"/>
              <a:t>M1 </a:t>
            </a:r>
            <a:r>
              <a:rPr lang="ko-KR" altLang="ko-KR" dirty="0"/>
              <a:t>모듈에서 </a:t>
            </a:r>
            <a:r>
              <a:rPr lang="ko-KR" altLang="ko-KR" b="1" dirty="0" err="1"/>
              <a:t>좌측면</a:t>
            </a:r>
            <a:r>
              <a:rPr lang="ko-KR" altLang="ko-KR" b="1" dirty="0"/>
              <a:t> </a:t>
            </a:r>
            <a:r>
              <a:rPr lang="en-US" altLang="ko-KR" b="1" dirty="0"/>
              <a:t>Volume Up </a:t>
            </a:r>
            <a:r>
              <a:rPr lang="ko-KR" altLang="ko-KR" dirty="0"/>
              <a:t>키</a:t>
            </a:r>
            <a:r>
              <a:rPr lang="en-US" altLang="ko-KR" dirty="0"/>
              <a:t>(</a:t>
            </a:r>
            <a:r>
              <a:rPr lang="ko-KR" altLang="ko-KR" dirty="0"/>
              <a:t>위쪽</a:t>
            </a:r>
            <a:r>
              <a:rPr lang="en-US" altLang="ko-KR" dirty="0"/>
              <a:t>)</a:t>
            </a:r>
            <a:r>
              <a:rPr lang="ko-KR" altLang="ko-KR" dirty="0"/>
              <a:t>를 누르고 있는 상태에서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DC </a:t>
            </a:r>
            <a:r>
              <a:rPr lang="ko-KR" altLang="ko-KR" dirty="0" err="1"/>
              <a:t>잭에</a:t>
            </a:r>
            <a:r>
              <a:rPr lang="ko-KR" altLang="ko-KR" dirty="0"/>
              <a:t> 전원을 연결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④ </a:t>
            </a:r>
            <a:r>
              <a:rPr lang="ko-KR" altLang="ko-KR" dirty="0" smtClean="0"/>
              <a:t>약 </a:t>
            </a:r>
            <a:r>
              <a:rPr lang="en-US" altLang="ko-KR" dirty="0"/>
              <a:t>5</a:t>
            </a:r>
            <a:r>
              <a:rPr lang="ko-KR" altLang="ko-KR" dirty="0"/>
              <a:t>초간 </a:t>
            </a:r>
            <a:r>
              <a:rPr lang="en-US" altLang="ko-KR" dirty="0"/>
              <a:t>SM9</a:t>
            </a:r>
            <a:r>
              <a:rPr lang="en-US" altLang="ko-KR" dirty="0" smtClean="0"/>
              <a:t> </a:t>
            </a:r>
            <a:r>
              <a:rPr lang="ko-KR" altLang="ko-KR" dirty="0"/>
              <a:t>화면에 아무것도 표시되지 않으면 </a:t>
            </a:r>
            <a:r>
              <a:rPr lang="en-US" altLang="ko-KR" dirty="0" err="1"/>
              <a:t>fastboot</a:t>
            </a:r>
            <a:r>
              <a:rPr lang="en-US" altLang="ko-KR" dirty="0"/>
              <a:t> </a:t>
            </a:r>
            <a:r>
              <a:rPr lang="ko-KR" altLang="ko-KR" dirty="0"/>
              <a:t>모드로 </a:t>
            </a:r>
            <a:r>
              <a:rPr lang="ko-KR" altLang="ko-KR" dirty="0" smtClean="0"/>
              <a:t>진입</a:t>
            </a:r>
            <a:endParaRPr lang="en-US" altLang="ko-KR" dirty="0"/>
          </a:p>
          <a:p>
            <a:pPr marL="0" lvl="0" indent="0">
              <a:buNone/>
            </a:pPr>
            <a:endParaRPr lang="en-US" altLang="ko-KR" dirty="0" smtClean="0"/>
          </a:p>
          <a:p>
            <a:pPr marL="0" lvl="0" indent="0">
              <a:buNone/>
            </a:pPr>
            <a:r>
              <a:rPr lang="ko-KR" altLang="en-US" dirty="0" smtClean="0"/>
              <a:t>⑤ </a:t>
            </a:r>
            <a:r>
              <a:rPr lang="ko-KR" altLang="ko-KR" dirty="0"/>
              <a:t>드라이버 </a:t>
            </a:r>
            <a:r>
              <a:rPr lang="ko-KR" altLang="ko-KR" dirty="0" smtClean="0"/>
              <a:t>설치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 이라면 설치 후 다시 진행</a:t>
            </a:r>
            <a:endParaRPr lang="en-US" altLang="ko-KR" dirty="0" smtClean="0"/>
          </a:p>
          <a:p>
            <a:pPr marL="0" lvl="0" indent="0">
              <a:buNone/>
            </a:pPr>
            <a:endParaRPr lang="en-US" altLang="ko-KR" dirty="0" smtClean="0"/>
          </a:p>
          <a:p>
            <a:pPr marL="0" lvl="0" indent="0">
              <a:buNone/>
            </a:pPr>
            <a:endParaRPr lang="ko-KR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9" name="그림 8"/>
          <p:cNvPicPr/>
          <p:nvPr/>
        </p:nvPicPr>
        <p:blipFill>
          <a:blip r:embed="rId2"/>
          <a:stretch>
            <a:fillRect/>
          </a:stretch>
        </p:blipFill>
        <p:spPr>
          <a:xfrm>
            <a:off x="899592" y="3047047"/>
            <a:ext cx="6768752" cy="131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2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터미널 연결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2DDE-5A15-46AF-B964-CFE0F3D8DF09}" type="slidenum">
              <a:rPr lang="en-US" altLang="ko-KR" smtClean="0"/>
              <a:pPr/>
              <a:t>12</a:t>
            </a:fld>
            <a:endParaRPr lang="en-US" altLang="ko-KR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/>
              <a:t>모니터링 터미널을 위한 케이블 연결과 가상 시리얼 드라이버 </a:t>
            </a:r>
            <a:r>
              <a:rPr lang="ko-KR" altLang="ko-KR" dirty="0" smtClean="0"/>
              <a:t>설치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기본 </a:t>
            </a:r>
            <a:r>
              <a:rPr lang="ko-KR" altLang="ko-KR" dirty="0"/>
              <a:t>입출력 장치로 사용하는 시리얼 연결을 </a:t>
            </a:r>
            <a:r>
              <a:rPr lang="ko-KR" altLang="ko-KR" dirty="0" smtClean="0"/>
              <a:t>모니터링 </a:t>
            </a:r>
            <a:r>
              <a:rPr lang="ko-KR" altLang="ko-KR" dirty="0"/>
              <a:t>터미널을 위한 통신 연결 </a:t>
            </a:r>
            <a:r>
              <a:rPr lang="ko-KR" altLang="ko-KR" dirty="0" smtClean="0"/>
              <a:t>방법</a:t>
            </a:r>
            <a:r>
              <a:rPr lang="ko-KR" altLang="en-US" dirty="0" smtClean="0"/>
              <a:t>으로</a:t>
            </a:r>
            <a:r>
              <a:rPr lang="ko-KR" altLang="ko-KR" dirty="0" smtClean="0"/>
              <a:t> </a:t>
            </a:r>
            <a:r>
              <a:rPr lang="en-US" altLang="ko-KR" dirty="0"/>
              <a:t>USB </a:t>
            </a:r>
            <a:r>
              <a:rPr lang="ko-KR" altLang="ko-KR" dirty="0"/>
              <a:t>케이블을 </a:t>
            </a:r>
            <a:r>
              <a:rPr lang="ko-KR" altLang="ko-KR" dirty="0" smtClean="0"/>
              <a:t>사용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ko-KR" dirty="0"/>
              <a:t>터미널 연결을 </a:t>
            </a:r>
            <a:r>
              <a:rPr lang="ko-KR" altLang="ko-KR" dirty="0" smtClean="0"/>
              <a:t>위한 </a:t>
            </a:r>
            <a:r>
              <a:rPr lang="ko-KR" altLang="ko-KR" dirty="0"/>
              <a:t>케이블 연결과 드라이버 </a:t>
            </a:r>
            <a:r>
              <a:rPr lang="ko-KR" altLang="ko-KR" dirty="0" smtClean="0"/>
              <a:t>설치</a:t>
            </a:r>
            <a:endParaRPr lang="en-US" altLang="ko-KR" dirty="0" smtClean="0"/>
          </a:p>
          <a:p>
            <a:pPr lvl="1"/>
            <a:r>
              <a:rPr lang="ko-KR" altLang="ko-KR" dirty="0"/>
              <a:t>마이크로</a:t>
            </a:r>
            <a:r>
              <a:rPr lang="en-US" altLang="ko-KR" dirty="0"/>
              <a:t>USB </a:t>
            </a:r>
            <a:r>
              <a:rPr lang="ko-KR" altLang="ko-KR" dirty="0"/>
              <a:t>타입 커넥터를 연결하고 호스트에 </a:t>
            </a:r>
            <a:r>
              <a:rPr lang="en-US" altLang="ko-KR" dirty="0"/>
              <a:t>USB A </a:t>
            </a:r>
            <a:r>
              <a:rPr lang="ko-KR" altLang="ko-KR" dirty="0"/>
              <a:t>타입 커넥터를 </a:t>
            </a:r>
            <a:r>
              <a:rPr lang="ko-KR" altLang="ko-KR" dirty="0" smtClean="0"/>
              <a:t>연결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http://</a:t>
            </a:r>
            <a:r>
              <a:rPr lang="en-US" altLang="ko-KR" dirty="0" smtClean="0">
                <a:hlinkClick r:id="rId2"/>
              </a:rPr>
              <a:t>www.ftdichip.com/Drivers/VCP.htm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에서 최신자료를 다운받아 수동 설치로 드라이버를 잡아준다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259632" y="3140968"/>
            <a:ext cx="1944216" cy="1332199"/>
            <a:chOff x="1475656" y="3429001"/>
            <a:chExt cx="2579370" cy="1821180"/>
          </a:xfrm>
        </p:grpSpPr>
        <p:pic>
          <p:nvPicPr>
            <p:cNvPr id="5" name="그림 4" descr="C:\Users\master\Desktop\20140120_165952.jpg"/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5614" b="31755"/>
            <a:stretch/>
          </p:blipFill>
          <p:spPr bwMode="auto">
            <a:xfrm rot="10800000">
              <a:off x="1475656" y="3429001"/>
              <a:ext cx="2579370" cy="182118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왼쪽 화살표 5"/>
            <p:cNvSpPr/>
            <p:nvPr/>
          </p:nvSpPr>
          <p:spPr>
            <a:xfrm rot="14855567">
              <a:off x="1628926" y="3654658"/>
              <a:ext cx="269875" cy="200660"/>
            </a:xfrm>
            <a:prstGeom prst="leftArrow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173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/>
              <a:t>터미널 프로그램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2DDE-5A15-46AF-B964-CFE0F3D8DF09}" type="slidenum">
              <a:rPr lang="en-US" altLang="ko-KR" smtClean="0"/>
              <a:pPr/>
              <a:t>13</a:t>
            </a:fld>
            <a:endParaRPr lang="en-US" altLang="ko-KR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err="1"/>
              <a:t>AndroX</a:t>
            </a:r>
            <a:r>
              <a:rPr lang="en-US" altLang="ko-KR" b="1" dirty="0"/>
              <a:t> </a:t>
            </a:r>
            <a:r>
              <a:rPr lang="en-US" altLang="ko-KR" b="1" dirty="0" smtClean="0"/>
              <a:t>Studio </a:t>
            </a:r>
            <a:r>
              <a:rPr lang="ko-KR" altLang="en-US" b="1" dirty="0" smtClean="0"/>
              <a:t>설치 시 자동으로 터미널 프로그램이 설치</a:t>
            </a:r>
            <a:endParaRPr lang="en-US" altLang="ko-KR" b="1" dirty="0"/>
          </a:p>
          <a:p>
            <a:pPr lvl="1"/>
            <a:r>
              <a:rPr lang="ko-KR" altLang="ko-KR" dirty="0"/>
              <a:t>윈도우 시작 메뉴에서 </a:t>
            </a:r>
            <a:r>
              <a:rPr lang="ko-KR" altLang="ko-KR" b="1" dirty="0"/>
              <a:t>프로그램 </a:t>
            </a:r>
            <a:r>
              <a:rPr lang="en-US" altLang="ko-KR" b="1" dirty="0"/>
              <a:t>&gt; </a:t>
            </a:r>
            <a:r>
              <a:rPr lang="en-US" altLang="ko-KR" b="1" dirty="0" err="1"/>
              <a:t>AndroX</a:t>
            </a:r>
            <a:r>
              <a:rPr lang="en-US" altLang="ko-KR" b="1" dirty="0"/>
              <a:t> Studio &gt; putty</a:t>
            </a:r>
            <a:r>
              <a:rPr lang="ko-KR" altLang="ko-KR" dirty="0"/>
              <a:t>를 </a:t>
            </a:r>
            <a:r>
              <a:rPr lang="ko-KR" altLang="ko-KR" dirty="0" smtClean="0"/>
              <a:t>실행</a:t>
            </a:r>
            <a:endParaRPr lang="en-US" altLang="ko-KR" dirty="0" smtClean="0"/>
          </a:p>
          <a:p>
            <a:pPr lvl="1"/>
            <a:endParaRPr lang="en-US" altLang="ko-KR" b="1" dirty="0"/>
          </a:p>
          <a:p>
            <a:pPr lvl="1"/>
            <a:endParaRPr lang="en-US" altLang="ko-KR" b="1" dirty="0" smtClean="0"/>
          </a:p>
          <a:p>
            <a:pPr lvl="1"/>
            <a:endParaRPr lang="en-US" altLang="ko-KR" b="1" dirty="0"/>
          </a:p>
          <a:p>
            <a:pPr lvl="1"/>
            <a:endParaRPr lang="en-US" altLang="ko-KR" b="1" dirty="0" smtClean="0"/>
          </a:p>
          <a:p>
            <a:pPr lvl="1"/>
            <a:endParaRPr lang="en-US" altLang="ko-KR" b="1" dirty="0"/>
          </a:p>
          <a:p>
            <a:pPr lvl="1"/>
            <a:endParaRPr lang="en-US" altLang="ko-KR" b="1" dirty="0" smtClean="0"/>
          </a:p>
          <a:p>
            <a:pPr lvl="1"/>
            <a:endParaRPr lang="en-US" altLang="ko-KR" b="1" dirty="0"/>
          </a:p>
          <a:p>
            <a:pPr lvl="1"/>
            <a:endParaRPr lang="en-US" altLang="ko-KR" b="1" dirty="0" smtClean="0"/>
          </a:p>
          <a:p>
            <a:pPr lvl="1"/>
            <a:endParaRPr lang="en-US" altLang="ko-KR" b="1" dirty="0"/>
          </a:p>
          <a:p>
            <a:pPr lvl="1"/>
            <a:endParaRPr lang="en-US" altLang="ko-KR" b="1" dirty="0" smtClean="0"/>
          </a:p>
          <a:p>
            <a:pPr marL="457200" lvl="1" indent="0">
              <a:buNone/>
            </a:pPr>
            <a:endParaRPr lang="en-US" altLang="ko-KR" b="1" dirty="0" smtClean="0"/>
          </a:p>
          <a:p>
            <a:pPr lvl="1"/>
            <a:r>
              <a:rPr lang="en-US" altLang="ko-KR" dirty="0" smtClean="0"/>
              <a:t>SM9</a:t>
            </a:r>
            <a:r>
              <a:rPr lang="ko-KR" altLang="ko-KR" dirty="0"/>
              <a:t>과 정상적으로 </a:t>
            </a:r>
            <a:r>
              <a:rPr lang="ko-KR" altLang="ko-KR" dirty="0" smtClean="0"/>
              <a:t>연결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SM9</a:t>
            </a:r>
            <a:r>
              <a:rPr lang="ko-KR" altLang="ko-KR" dirty="0"/>
              <a:t>의 내부 정보 및 디버깅 메시지 표시를 비롯해 </a:t>
            </a:r>
            <a:r>
              <a:rPr lang="ko-KR" altLang="ko-KR" dirty="0" err="1"/>
              <a:t>리눅스</a:t>
            </a:r>
            <a:r>
              <a:rPr lang="ko-KR" altLang="ko-KR" dirty="0"/>
              <a:t> 명령을 입력할 수 있는 상태</a:t>
            </a:r>
            <a:endParaRPr lang="ko-KR" altLang="en-US" dirty="0"/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1318647" y="1700808"/>
            <a:ext cx="3239770" cy="312166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547664" y="2060848"/>
            <a:ext cx="360040" cy="14401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 smtClean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35896" y="2348880"/>
            <a:ext cx="720080" cy="14401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 smtClean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635896" y="2718643"/>
            <a:ext cx="720080" cy="14401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 smtClean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35696" y="1953707"/>
            <a:ext cx="3610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ko-KR" altLang="en-US" sz="1500" b="1" dirty="0">
              <a:solidFill>
                <a:srgbClr val="FF0000"/>
              </a:solidFill>
            </a:endParaRPr>
          </a:p>
        </p:txBody>
      </p:sp>
      <p:pic>
        <p:nvPicPr>
          <p:cNvPr id="12" name="그림 11"/>
          <p:cNvPicPr/>
          <p:nvPr/>
        </p:nvPicPr>
        <p:blipFill>
          <a:blip r:embed="rId3"/>
          <a:stretch>
            <a:fillRect/>
          </a:stretch>
        </p:blipFill>
        <p:spPr>
          <a:xfrm>
            <a:off x="4581863" y="2420888"/>
            <a:ext cx="3599815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4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SM9 </a:t>
            </a:r>
            <a:r>
              <a:rPr lang="ko-KR" altLang="ko-KR" dirty="0"/>
              <a:t>환경 설정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2DDE-5A15-46AF-B964-CFE0F3D8DF09}" type="slidenum">
              <a:rPr lang="en-US" altLang="ko-KR" smtClean="0"/>
              <a:pPr/>
              <a:t>14</a:t>
            </a:fld>
            <a:endParaRPr lang="en-US" altLang="ko-KR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 err="1"/>
              <a:t>네비게이션</a:t>
            </a:r>
            <a:r>
              <a:rPr lang="ko-KR" altLang="ko-KR" dirty="0"/>
              <a:t> 터치 </a:t>
            </a:r>
            <a:r>
              <a:rPr lang="ko-KR" altLang="ko-KR" dirty="0" smtClean="0"/>
              <a:t>버튼</a:t>
            </a:r>
            <a:endParaRPr lang="en-US" altLang="ko-KR" dirty="0" smtClean="0"/>
          </a:p>
          <a:p>
            <a:pPr lvl="1"/>
            <a:r>
              <a:rPr lang="ko-KR" altLang="ko-KR" dirty="0" err="1" smtClean="0"/>
              <a:t>안드로이드</a:t>
            </a:r>
            <a:r>
              <a:rPr lang="ko-KR" altLang="ko-KR" dirty="0" smtClean="0"/>
              <a:t> </a:t>
            </a:r>
            <a:r>
              <a:rPr lang="ko-KR" altLang="ko-KR" dirty="0"/>
              <a:t>플랫폼이 탑재된 타깃의 기본 </a:t>
            </a:r>
            <a:r>
              <a:rPr lang="ko-KR" altLang="ko-KR" dirty="0" smtClean="0"/>
              <a:t>입력장치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LCD </a:t>
            </a:r>
            <a:r>
              <a:rPr lang="ko-KR" altLang="ko-KR" dirty="0"/>
              <a:t>화면과 동일한 면적의 터치 </a:t>
            </a:r>
            <a:r>
              <a:rPr lang="ko-KR" altLang="ko-KR" dirty="0" smtClean="0"/>
              <a:t>스크린</a:t>
            </a:r>
            <a:endParaRPr lang="en-US" altLang="ko-KR" dirty="0" smtClean="0"/>
          </a:p>
        </p:txBody>
      </p:sp>
      <p:pic>
        <p:nvPicPr>
          <p:cNvPr id="5" name="그림 4"/>
          <p:cNvPicPr/>
          <p:nvPr/>
        </p:nvPicPr>
        <p:blipFill rotWithShape="1">
          <a:blip r:embed="rId2"/>
          <a:srcRect t="86474"/>
          <a:stretch/>
        </p:blipFill>
        <p:spPr bwMode="auto">
          <a:xfrm>
            <a:off x="827584" y="4941168"/>
            <a:ext cx="7344816" cy="12961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404654"/>
              </p:ext>
            </p:extLst>
          </p:nvPr>
        </p:nvGraphicFramePr>
        <p:xfrm>
          <a:off x="863587" y="2060848"/>
          <a:ext cx="7308813" cy="27363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12413"/>
                <a:gridCol w="3693415"/>
                <a:gridCol w="2702985"/>
              </a:tblGrid>
              <a:tr h="304034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00" spc="-50" dirty="0">
                          <a:effectLst/>
                        </a:rPr>
                        <a:t>터치 버튼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00" spc="-50" dirty="0">
                          <a:effectLst/>
                        </a:rPr>
                        <a:t>누르기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00" spc="-50">
                          <a:effectLst/>
                        </a:rPr>
                        <a:t>길게 누르기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608068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00" spc="-50" dirty="0">
                          <a:effectLst/>
                        </a:rPr>
                        <a:t>메뉴</a:t>
                      </a:r>
                      <a:r>
                        <a:rPr lang="en-US" sz="1200" kern="100" spc="-50" dirty="0">
                          <a:effectLst/>
                        </a:rPr>
                        <a:t> </a:t>
                      </a:r>
                      <a:r>
                        <a:rPr lang="en-US" sz="1200" kern="100" spc="-50" dirty="0" smtClean="0">
                          <a:effectLst/>
                        </a:rPr>
                        <a:t>(  </a:t>
                      </a:r>
                      <a:r>
                        <a:rPr lang="en-US" sz="1200" kern="100" dirty="0" smtClean="0">
                          <a:effectLst/>
                        </a:rPr>
                        <a:t> </a:t>
                      </a:r>
                      <a:r>
                        <a:rPr lang="en-US" sz="1200" kern="100" spc="-50" dirty="0">
                          <a:effectLst/>
                        </a:rPr>
                        <a:t>)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200" kern="100" spc="-50" dirty="0">
                          <a:effectLst/>
                        </a:rPr>
                        <a:t>현재 화면이나 응용프로그램과 관련된 항목이 있는 메뉴를 표시한다</a:t>
                      </a:r>
                      <a:r>
                        <a:rPr lang="en-US" sz="1200" kern="100" spc="-50" dirty="0">
                          <a:effectLst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kern="100" spc="-5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608068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00" spc="-50" dirty="0">
                          <a:effectLst/>
                        </a:rPr>
                        <a:t>홈</a:t>
                      </a:r>
                      <a:r>
                        <a:rPr lang="en-US" sz="1200" kern="100" spc="-50" dirty="0">
                          <a:effectLst/>
                        </a:rPr>
                        <a:t> </a:t>
                      </a:r>
                      <a:r>
                        <a:rPr lang="en-US" sz="1200" kern="100" spc="-50" dirty="0" smtClean="0">
                          <a:effectLst/>
                        </a:rPr>
                        <a:t>(   </a:t>
                      </a:r>
                      <a:r>
                        <a:rPr lang="en-US" sz="1200" kern="100" dirty="0" smtClean="0">
                          <a:effectLst/>
                        </a:rPr>
                        <a:t> </a:t>
                      </a:r>
                      <a:r>
                        <a:rPr lang="en-US" sz="1200" kern="100" spc="-50" dirty="0">
                          <a:effectLst/>
                        </a:rPr>
                        <a:t>)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200" kern="100" spc="-50">
                          <a:effectLst/>
                        </a:rPr>
                        <a:t>홈 화면을 연다</a:t>
                      </a:r>
                      <a:r>
                        <a:rPr lang="en-US" sz="1200" kern="100" spc="-50">
                          <a:effectLst/>
                        </a:rPr>
                        <a:t>. </a:t>
                      </a:r>
                      <a:r>
                        <a:rPr lang="ko-KR" sz="1200" kern="100" spc="-50">
                          <a:effectLst/>
                        </a:rPr>
                        <a:t>왼쪽이나 오른쪽의 확장 홈 화면을 보고 있는 경우</a:t>
                      </a:r>
                      <a:r>
                        <a:rPr lang="en-US" sz="1200" kern="100" spc="-50">
                          <a:effectLst/>
                        </a:rPr>
                        <a:t>, </a:t>
                      </a:r>
                      <a:r>
                        <a:rPr lang="ko-KR" sz="1200" kern="100" spc="-50">
                          <a:effectLst/>
                        </a:rPr>
                        <a:t>중앙의 홈 화면을 표시한다</a:t>
                      </a:r>
                      <a:r>
                        <a:rPr lang="en-US" sz="1200" kern="100" spc="-50">
                          <a:effectLst/>
                        </a:rPr>
                        <a:t>.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200" kern="100" spc="-50">
                          <a:effectLst/>
                        </a:rPr>
                        <a:t>최근에 사용한 응용프로그램의 목록을 표시한다</a:t>
                      </a:r>
                      <a:r>
                        <a:rPr lang="en-US" sz="1200" kern="100" spc="-50">
                          <a:effectLst/>
                        </a:rPr>
                        <a:t>.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04034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00" spc="-50" dirty="0">
                          <a:effectLst/>
                        </a:rPr>
                        <a:t>뒤로</a:t>
                      </a:r>
                      <a:r>
                        <a:rPr lang="en-US" sz="1200" kern="100" spc="-50" dirty="0">
                          <a:effectLst/>
                        </a:rPr>
                        <a:t> </a:t>
                      </a:r>
                      <a:r>
                        <a:rPr lang="en-US" sz="1200" kern="100" spc="-50" dirty="0" smtClean="0">
                          <a:effectLst/>
                        </a:rPr>
                        <a:t>(   </a:t>
                      </a:r>
                      <a:r>
                        <a:rPr lang="en-US" sz="1200" kern="100" dirty="0" smtClean="0">
                          <a:effectLst/>
                        </a:rPr>
                        <a:t> </a:t>
                      </a:r>
                      <a:r>
                        <a:rPr lang="en-US" sz="1200" kern="100" spc="-50" dirty="0">
                          <a:effectLst/>
                        </a:rPr>
                        <a:t>)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200" kern="100" spc="-50" dirty="0">
                          <a:effectLst/>
                        </a:rPr>
                        <a:t>사용 중이던 이전 화면을 표시한다</a:t>
                      </a:r>
                      <a:r>
                        <a:rPr lang="en-US" sz="1200" kern="100" spc="-50" dirty="0">
                          <a:effectLst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kern="100" spc="-5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912101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00" spc="-50" dirty="0" smtClean="0">
                          <a:effectLst/>
                        </a:rPr>
                        <a:t>검색</a:t>
                      </a:r>
                      <a:r>
                        <a:rPr lang="en-US" sz="1200" kern="100" spc="-50" dirty="0" smtClean="0">
                          <a:effectLst/>
                        </a:rPr>
                        <a:t>(   </a:t>
                      </a:r>
                      <a:r>
                        <a:rPr lang="en-US" sz="1200" kern="100" dirty="0" smtClean="0">
                          <a:effectLst/>
                        </a:rPr>
                        <a:t> </a:t>
                      </a:r>
                      <a:r>
                        <a:rPr lang="en-US" sz="1200" kern="100" spc="-50" dirty="0">
                          <a:effectLst/>
                        </a:rPr>
                        <a:t>)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200" kern="100" spc="-50" dirty="0">
                          <a:effectLst/>
                        </a:rPr>
                        <a:t>홈 화면에서는 전화와 웹을 검색할 수 있는 </a:t>
                      </a:r>
                      <a:r>
                        <a:rPr lang="ko-KR" sz="1200" kern="100" spc="-50" dirty="0" err="1">
                          <a:effectLst/>
                        </a:rPr>
                        <a:t>구글</a:t>
                      </a:r>
                      <a:r>
                        <a:rPr lang="ko-KR" sz="1200" kern="100" spc="-50" dirty="0">
                          <a:effectLst/>
                        </a:rPr>
                        <a:t> 검색을 표시한다</a:t>
                      </a:r>
                      <a:r>
                        <a:rPr lang="en-US" sz="1200" kern="100" spc="-50" dirty="0">
                          <a:effectLst/>
                        </a:rPr>
                        <a:t>. </a:t>
                      </a:r>
                      <a:r>
                        <a:rPr lang="ko-KR" sz="1200" kern="100" spc="-50" dirty="0">
                          <a:effectLst/>
                        </a:rPr>
                        <a:t>응용프로그램에서는 응용프로그램 내에서 검색할 수 있는 </a:t>
                      </a:r>
                      <a:r>
                        <a:rPr lang="ko-KR" sz="1200" kern="100" spc="-50" dirty="0" err="1">
                          <a:effectLst/>
                        </a:rPr>
                        <a:t>검색창을</a:t>
                      </a:r>
                      <a:r>
                        <a:rPr lang="ko-KR" sz="1200" kern="100" spc="-50" dirty="0">
                          <a:effectLst/>
                        </a:rPr>
                        <a:t> 표시한다</a:t>
                      </a:r>
                      <a:r>
                        <a:rPr lang="en-US" sz="1200" kern="100" spc="-50" dirty="0">
                          <a:effectLst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200" kern="100" spc="-50" dirty="0" err="1">
                          <a:effectLst/>
                        </a:rPr>
                        <a:t>구글</a:t>
                      </a:r>
                      <a:r>
                        <a:rPr lang="ko-KR" sz="1200" kern="100" spc="-50" dirty="0">
                          <a:effectLst/>
                        </a:rPr>
                        <a:t> 음성 검색을 표시한다</a:t>
                      </a:r>
                      <a:r>
                        <a:rPr lang="en-US" sz="1200" kern="100" spc="-50" dirty="0">
                          <a:effectLst/>
                        </a:rPr>
                        <a:t>. 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1028" name="그림 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7" y="2613818"/>
            <a:ext cx="128439" cy="12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그림 2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260" y="3212975"/>
            <a:ext cx="137964" cy="16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그림 3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280004"/>
            <a:ext cx="144016" cy="15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/>
          <p:nvPr/>
        </p:nvPicPr>
        <p:blipFill>
          <a:blip r:embed="rId6"/>
          <a:stretch>
            <a:fillRect/>
          </a:stretch>
        </p:blipFill>
        <p:spPr>
          <a:xfrm>
            <a:off x="1417216" y="3674170"/>
            <a:ext cx="144016" cy="14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92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/>
              <a:t>터치 스크린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2DDE-5A15-46AF-B964-CFE0F3D8DF09}" type="slidenum">
              <a:rPr lang="en-US" altLang="ko-KR" smtClean="0"/>
              <a:pPr/>
              <a:t>15</a:t>
            </a:fld>
            <a:endParaRPr lang="en-US" altLang="ko-KR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457200" y="928670"/>
            <a:ext cx="8229600" cy="5812698"/>
          </a:xfrm>
        </p:spPr>
        <p:txBody>
          <a:bodyPr>
            <a:normAutofit lnSpcReduction="10000"/>
          </a:bodyPr>
          <a:lstStyle/>
          <a:p>
            <a:pPr lvl="4"/>
            <a:r>
              <a:rPr lang="ko-KR" altLang="ko-KR" dirty="0"/>
              <a:t>터치 또는 </a:t>
            </a:r>
            <a:r>
              <a:rPr lang="ko-KR" altLang="ko-KR" dirty="0" smtClean="0"/>
              <a:t>탭</a:t>
            </a:r>
            <a:endParaRPr lang="en-US" altLang="ko-KR" dirty="0" smtClean="0"/>
          </a:p>
          <a:p>
            <a:pPr lvl="5">
              <a:buFont typeface="Wingdings" panose="05000000000000000000" pitchFamily="2" charset="2"/>
              <a:buChar char="Ø"/>
            </a:pPr>
            <a:r>
              <a:rPr lang="ko-KR" altLang="ko-KR" sz="1800" dirty="0"/>
              <a:t>아이콘 등 화면에 표시된 항목을 작동하거나</a:t>
            </a:r>
            <a:r>
              <a:rPr lang="en-US" altLang="ko-KR" sz="1800" dirty="0"/>
              <a:t>, </a:t>
            </a:r>
            <a:r>
              <a:rPr lang="ko-KR" altLang="ko-KR" sz="1800" dirty="0"/>
              <a:t>터치 키보드를 사용하여 문자와 기호를 입력할 때 </a:t>
            </a:r>
            <a:r>
              <a:rPr lang="ko-KR" altLang="ko-KR" sz="1800" dirty="0" smtClean="0"/>
              <a:t>사용</a:t>
            </a:r>
            <a:endParaRPr lang="en-US" altLang="ko-KR" sz="1800" dirty="0" smtClean="0"/>
          </a:p>
          <a:p>
            <a:pPr lvl="1"/>
            <a:endParaRPr lang="en-US" altLang="ko-KR" dirty="0"/>
          </a:p>
          <a:p>
            <a:pPr lvl="4"/>
            <a:r>
              <a:rPr lang="ko-KR" altLang="ko-KR" dirty="0"/>
              <a:t>길게 누르기</a:t>
            </a:r>
            <a:endParaRPr lang="ko-KR" altLang="en-US" dirty="0"/>
          </a:p>
          <a:p>
            <a:pPr lvl="5">
              <a:buFont typeface="Wingdings" panose="05000000000000000000" pitchFamily="2" charset="2"/>
              <a:buChar char="Ø"/>
            </a:pPr>
            <a:r>
              <a:rPr lang="ko-KR" altLang="ko-KR" sz="1800" dirty="0"/>
              <a:t>홈 화면 맞춤설정을 위한 메뉴를 열려면 메뉴가 열릴 </a:t>
            </a:r>
            <a:r>
              <a:rPr lang="ko-KR" altLang="ko-KR" sz="1800" dirty="0" smtClean="0"/>
              <a:t>때까지</a:t>
            </a:r>
            <a:r>
              <a:rPr lang="en-US" altLang="ko-KR" sz="1800" dirty="0" smtClean="0"/>
              <a:t> </a:t>
            </a:r>
            <a:r>
              <a:rPr lang="ko-KR" altLang="ko-KR" sz="1800" dirty="0"/>
              <a:t>빈 공간을 길게 </a:t>
            </a:r>
            <a:r>
              <a:rPr lang="ko-KR" altLang="ko-KR" sz="1800" dirty="0" smtClean="0"/>
              <a:t>터치</a:t>
            </a:r>
            <a:endParaRPr lang="en-US" altLang="ko-KR" sz="1800" dirty="0" smtClean="0"/>
          </a:p>
          <a:p>
            <a:pPr lvl="2">
              <a:buFont typeface="Wingdings" panose="05000000000000000000" pitchFamily="2" charset="2"/>
              <a:buChar char="v"/>
            </a:pPr>
            <a:endParaRPr lang="en-US" altLang="ko-KR" dirty="0"/>
          </a:p>
          <a:p>
            <a:pPr lvl="4">
              <a:buFont typeface="Wingdings" panose="05000000000000000000" pitchFamily="2" charset="2"/>
              <a:buChar char="§"/>
            </a:pPr>
            <a:r>
              <a:rPr lang="ko-KR" altLang="ko-KR" dirty="0" smtClean="0"/>
              <a:t>드래그</a:t>
            </a:r>
            <a:endParaRPr lang="en-US" altLang="ko-KR" dirty="0" smtClean="0"/>
          </a:p>
          <a:p>
            <a:pPr lvl="5">
              <a:buFont typeface="Wingdings" panose="05000000000000000000" pitchFamily="2" charset="2"/>
              <a:buChar char="Ø"/>
            </a:pPr>
            <a:r>
              <a:rPr lang="ko-KR" altLang="ko-KR" sz="1800" dirty="0"/>
              <a:t>항목을 잠시 동안 길게 터치한 다음</a:t>
            </a:r>
            <a:r>
              <a:rPr lang="en-US" altLang="ko-KR" sz="1800" dirty="0" smtClean="0"/>
              <a:t>, </a:t>
            </a:r>
            <a:r>
              <a:rPr lang="ko-KR" altLang="ko-KR" sz="1800" dirty="0" smtClean="0"/>
              <a:t>원하는 </a:t>
            </a:r>
            <a:r>
              <a:rPr lang="ko-KR" altLang="ko-KR" sz="1800" dirty="0"/>
              <a:t>위치에 도달할 때가지 손가락을 </a:t>
            </a:r>
            <a:r>
              <a:rPr lang="ko-KR" altLang="ko-KR" sz="1800" dirty="0" smtClean="0"/>
              <a:t>이동</a:t>
            </a:r>
            <a:endParaRPr lang="en-US" altLang="ko-KR" sz="1800" dirty="0" smtClean="0"/>
          </a:p>
          <a:p>
            <a:pPr lvl="4">
              <a:buFont typeface="Wingdings" panose="05000000000000000000" pitchFamily="2" charset="2"/>
              <a:buChar char="v"/>
            </a:pPr>
            <a:endParaRPr lang="en-US" altLang="ko-KR" dirty="0"/>
          </a:p>
          <a:p>
            <a:pPr lvl="4">
              <a:buFont typeface="Wingdings" panose="05000000000000000000" pitchFamily="2" charset="2"/>
              <a:buChar char="§"/>
            </a:pPr>
            <a:r>
              <a:rPr lang="ko-KR" altLang="ko-KR" dirty="0" err="1"/>
              <a:t>스와이프</a:t>
            </a:r>
            <a:r>
              <a:rPr lang="ko-KR" altLang="ko-KR" dirty="0"/>
              <a:t> 또는 </a:t>
            </a:r>
            <a:r>
              <a:rPr lang="ko-KR" altLang="ko-KR" dirty="0" smtClean="0"/>
              <a:t>슬라이드</a:t>
            </a:r>
            <a:endParaRPr lang="en-US" altLang="ko-KR" dirty="0" smtClean="0"/>
          </a:p>
          <a:p>
            <a:pPr lvl="5">
              <a:buFont typeface="Wingdings" panose="05000000000000000000" pitchFamily="2" charset="2"/>
              <a:buChar char="Ø"/>
            </a:pPr>
            <a:r>
              <a:rPr lang="ko-KR" altLang="ko-KR" sz="1800" dirty="0" smtClean="0"/>
              <a:t>목록을 </a:t>
            </a:r>
            <a:r>
              <a:rPr lang="ko-KR" altLang="ko-KR" sz="1800" dirty="0"/>
              <a:t>스크롤 하려면 손가락으로 화면을 위</a:t>
            </a:r>
            <a:r>
              <a:rPr lang="en-US" altLang="ko-KR" sz="1800" dirty="0"/>
              <a:t>/ </a:t>
            </a:r>
            <a:r>
              <a:rPr lang="ko-KR" altLang="ko-KR" sz="1800" dirty="0"/>
              <a:t>아래로 슬라이드</a:t>
            </a:r>
            <a:r>
              <a:rPr lang="en-US" altLang="ko-KR" dirty="0" smtClean="0"/>
              <a:t>	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4"/>
            <a:r>
              <a:rPr lang="ko-KR" altLang="ko-KR" dirty="0"/>
              <a:t>두 번 누르기 또는 두 번 </a:t>
            </a:r>
            <a:r>
              <a:rPr lang="ko-KR" altLang="ko-KR" dirty="0" smtClean="0"/>
              <a:t>탭</a:t>
            </a:r>
            <a:endParaRPr lang="en-US" altLang="ko-KR" dirty="0" smtClean="0"/>
          </a:p>
          <a:p>
            <a:pPr lvl="5">
              <a:buFont typeface="Wingdings" panose="05000000000000000000" pitchFamily="2" charset="2"/>
              <a:buChar char="Ø"/>
            </a:pPr>
            <a:r>
              <a:rPr lang="ko-KR" altLang="ko-KR" sz="1800" dirty="0" err="1"/>
              <a:t>웹페이지나</a:t>
            </a:r>
            <a:r>
              <a:rPr lang="ko-KR" altLang="ko-KR" sz="1800" dirty="0"/>
              <a:t> 지도</a:t>
            </a:r>
            <a:r>
              <a:rPr lang="en-US" altLang="ko-KR" sz="1800" dirty="0"/>
              <a:t>, </a:t>
            </a:r>
            <a:r>
              <a:rPr lang="ko-KR" altLang="ko-KR" sz="1800" dirty="0"/>
              <a:t>기타 화면을 확대</a:t>
            </a:r>
            <a:r>
              <a:rPr lang="en-US" altLang="ko-KR" sz="1800" dirty="0"/>
              <a:t> / </a:t>
            </a:r>
            <a:r>
              <a:rPr lang="ko-KR" altLang="ko-KR" sz="1800" dirty="0"/>
              <a:t>축소하려면 두 번 빠르게 누른다</a:t>
            </a:r>
            <a:r>
              <a:rPr lang="en-US" altLang="ko-KR" sz="1800" dirty="0"/>
              <a:t>.</a:t>
            </a:r>
            <a:endParaRPr lang="en-US" altLang="ko-KR" sz="1800" dirty="0" smtClean="0"/>
          </a:p>
        </p:txBody>
      </p:sp>
      <p:pic>
        <p:nvPicPr>
          <p:cNvPr id="5" name="그림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42" y="1052736"/>
            <a:ext cx="758190" cy="895350"/>
          </a:xfrm>
          <a:prstGeom prst="rect">
            <a:avLst/>
          </a:prstGeom>
        </p:spPr>
      </p:pic>
      <p:pic>
        <p:nvPicPr>
          <p:cNvPr id="6" name="그림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77" y="2151697"/>
            <a:ext cx="706120" cy="851535"/>
          </a:xfrm>
          <a:prstGeom prst="rect">
            <a:avLst/>
          </a:prstGeom>
        </p:spPr>
      </p:pic>
      <p:pic>
        <p:nvPicPr>
          <p:cNvPr id="7" name="그림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7" y="3461657"/>
            <a:ext cx="1421765" cy="758190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75" y="4718471"/>
            <a:ext cx="1025525" cy="733425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36" y="5733256"/>
            <a:ext cx="624205" cy="78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6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/>
              <a:t>홈 화면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2DDE-5A15-46AF-B964-CFE0F3D8DF09}" type="slidenum">
              <a:rPr lang="en-US" altLang="ko-KR" smtClean="0"/>
              <a:pPr/>
              <a:t>16</a:t>
            </a:fld>
            <a:endParaRPr lang="en-US" altLang="ko-KR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 err="1"/>
              <a:t>안드로이드</a:t>
            </a:r>
            <a:r>
              <a:rPr lang="ko-KR" altLang="ko-KR" dirty="0"/>
              <a:t> 플랫폼이 시작되면 </a:t>
            </a:r>
            <a:r>
              <a:rPr lang="ko-KR" altLang="ko-KR" dirty="0" err="1"/>
              <a:t>런처</a:t>
            </a:r>
            <a:r>
              <a:rPr lang="ko-KR" altLang="ko-KR" dirty="0"/>
              <a:t> </a:t>
            </a:r>
            <a:r>
              <a:rPr lang="ko-KR" altLang="ko-KR" dirty="0" smtClean="0"/>
              <a:t>프로그램</a:t>
            </a:r>
            <a:r>
              <a:rPr lang="ko-KR" altLang="en-US" dirty="0" smtClean="0"/>
              <a:t>은</a:t>
            </a:r>
            <a:r>
              <a:rPr lang="ko-KR" altLang="ko-KR" dirty="0" smtClean="0"/>
              <a:t> 홈 </a:t>
            </a:r>
            <a:r>
              <a:rPr lang="ko-KR" altLang="ko-KR" dirty="0"/>
              <a:t>화면을 </a:t>
            </a:r>
            <a:r>
              <a:rPr lang="ko-KR" altLang="ko-KR" dirty="0" smtClean="0"/>
              <a:t>표시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윈도우 </a:t>
            </a:r>
            <a:r>
              <a:rPr lang="ko-KR" altLang="ko-KR" dirty="0"/>
              <a:t>운영체제의 바탕화면과 유사한 </a:t>
            </a:r>
            <a:r>
              <a:rPr lang="ko-KR" altLang="en-US" dirty="0" smtClean="0"/>
              <a:t>기능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827584" y="2060848"/>
            <a:ext cx="7560839" cy="3384376"/>
            <a:chOff x="2555776" y="2625884"/>
            <a:chExt cx="3965160" cy="1612265"/>
          </a:xfrm>
        </p:grpSpPr>
        <p:pic>
          <p:nvPicPr>
            <p:cNvPr id="5" name="그림 4"/>
            <p:cNvPicPr/>
            <p:nvPr/>
          </p:nvPicPr>
          <p:blipFill rotWithShape="1">
            <a:blip r:embed="rId2"/>
            <a:srcRect l="9272" t="6422" r="5498" b="9296"/>
            <a:stretch/>
          </p:blipFill>
          <p:spPr bwMode="auto">
            <a:xfrm>
              <a:off x="3958471" y="2625884"/>
              <a:ext cx="1089692" cy="161226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" name="그림 6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555776" y="2630329"/>
              <a:ext cx="981849" cy="1603375"/>
            </a:xfrm>
            <a:prstGeom prst="rect">
              <a:avLst/>
            </a:prstGeom>
          </p:spPr>
        </p:pic>
        <p:pic>
          <p:nvPicPr>
            <p:cNvPr id="8" name="그림 7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5436096" y="2627471"/>
              <a:ext cx="1084840" cy="1609090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3692239" y="5672281"/>
            <a:ext cx="1697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sz="1200" dirty="0"/>
              <a:t>그림 </a:t>
            </a:r>
            <a:r>
              <a:rPr lang="en-US" altLang="ko-KR" sz="1200" dirty="0" smtClean="0"/>
              <a:t>| </a:t>
            </a:r>
            <a:r>
              <a:rPr lang="ko-KR" altLang="ko-KR" sz="1200" dirty="0" smtClean="0"/>
              <a:t>다양한 </a:t>
            </a:r>
            <a:r>
              <a:rPr lang="ko-KR" altLang="ko-KR" sz="1200" dirty="0"/>
              <a:t>홈 화면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5485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SM9 </a:t>
            </a:r>
            <a:r>
              <a:rPr lang="ko-KR" altLang="ko-KR" dirty="0"/>
              <a:t>시스템 </a:t>
            </a:r>
            <a:r>
              <a:rPr lang="ko-KR" altLang="ko-KR" dirty="0" smtClean="0"/>
              <a:t>설정</a:t>
            </a:r>
            <a:r>
              <a:rPr lang="en-US" altLang="ko-KR" dirty="0" smtClean="0"/>
              <a:t>						(1)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2DDE-5A15-46AF-B964-CFE0F3D8DF09}" type="slidenum">
              <a:rPr lang="en-US" altLang="ko-KR" smtClean="0"/>
              <a:pPr/>
              <a:t>17</a:t>
            </a:fld>
            <a:endParaRPr lang="en-US" altLang="ko-KR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ko-KR" dirty="0"/>
              <a:t>홈 </a:t>
            </a:r>
            <a:r>
              <a:rPr lang="ko-KR" altLang="ko-KR" dirty="0" smtClean="0"/>
              <a:t>화면</a:t>
            </a:r>
            <a:r>
              <a:rPr lang="ko-KR" altLang="en-US" dirty="0" smtClean="0"/>
              <a:t>에서</a:t>
            </a:r>
            <a:r>
              <a:rPr lang="ko-KR" altLang="ko-KR" dirty="0" smtClean="0"/>
              <a:t> </a:t>
            </a:r>
            <a:r>
              <a:rPr lang="ko-KR" altLang="ko-KR" dirty="0"/>
              <a:t>메뉴 </a:t>
            </a:r>
            <a:r>
              <a:rPr lang="ko-KR" altLang="ko-KR" dirty="0" smtClean="0"/>
              <a:t>창</a:t>
            </a:r>
            <a:r>
              <a:rPr lang="ko-KR" altLang="en-US" dirty="0" smtClean="0"/>
              <a:t>을 띄워서</a:t>
            </a:r>
            <a:r>
              <a:rPr lang="ko-KR" altLang="ko-KR" dirty="0" smtClean="0"/>
              <a:t> </a:t>
            </a:r>
            <a:r>
              <a:rPr lang="en-US" altLang="ko-KR" b="1" dirty="0"/>
              <a:t>System settings</a:t>
            </a:r>
            <a:r>
              <a:rPr lang="ko-KR" altLang="ko-KR" dirty="0"/>
              <a:t>를 </a:t>
            </a:r>
            <a:r>
              <a:rPr lang="ko-KR" altLang="ko-KR" dirty="0" smtClean="0"/>
              <a:t>선택</a:t>
            </a:r>
            <a:endParaRPr lang="en-US" altLang="ko-KR" dirty="0" smtClean="0"/>
          </a:p>
          <a:p>
            <a:pPr lvl="0"/>
            <a:r>
              <a:rPr lang="ko-KR" altLang="ko-KR" dirty="0" smtClean="0"/>
              <a:t>설정 </a:t>
            </a:r>
            <a:r>
              <a:rPr lang="ko-KR" altLang="ko-KR" dirty="0"/>
              <a:t>화면이 표시되면 원하는 항목을 선택해 </a:t>
            </a:r>
            <a:r>
              <a:rPr lang="ko-KR" altLang="ko-KR" dirty="0" smtClean="0"/>
              <a:t>설정</a:t>
            </a:r>
            <a:endParaRPr lang="ko-KR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/>
          <p:nvPr/>
        </p:nvPicPr>
        <p:blipFill rotWithShape="1">
          <a:blip r:embed="rId2"/>
          <a:srcRect t="-280" b="1"/>
          <a:stretch/>
        </p:blipFill>
        <p:spPr bwMode="auto">
          <a:xfrm>
            <a:off x="1403648" y="2060848"/>
            <a:ext cx="2520280" cy="38695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그림 5"/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0" y="2062436"/>
            <a:ext cx="2520280" cy="386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90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SM9 </a:t>
            </a:r>
            <a:r>
              <a:rPr lang="ko-KR" altLang="ko-KR" dirty="0"/>
              <a:t>시스템 설정</a:t>
            </a:r>
            <a:r>
              <a:rPr lang="en-US" altLang="ko-KR" dirty="0"/>
              <a:t>						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2DDE-5A15-46AF-B964-CFE0F3D8DF09}" type="slidenum">
              <a:rPr lang="en-US" altLang="ko-KR" smtClean="0"/>
              <a:pPr/>
              <a:t>18</a:t>
            </a:fld>
            <a:endParaRPr lang="en-US" altLang="ko-KR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/>
              <a:t>언어 </a:t>
            </a:r>
            <a:r>
              <a:rPr lang="ko-KR" altLang="ko-KR" dirty="0" smtClean="0"/>
              <a:t>설정</a:t>
            </a:r>
            <a:endParaRPr lang="en-US" altLang="ko-KR" dirty="0" smtClean="0"/>
          </a:p>
          <a:p>
            <a:pPr lvl="1"/>
            <a:r>
              <a:rPr lang="ko-KR" altLang="ko-KR" dirty="0"/>
              <a:t>시스템 설정 화면에서 </a:t>
            </a:r>
            <a:r>
              <a:rPr lang="en-US" altLang="ko-KR" b="1" dirty="0"/>
              <a:t>Language &amp; Input</a:t>
            </a:r>
            <a:r>
              <a:rPr lang="ko-KR" altLang="ko-KR" dirty="0"/>
              <a:t>을 </a:t>
            </a:r>
            <a:r>
              <a:rPr lang="ko-KR" altLang="ko-KR" dirty="0" smtClean="0"/>
              <a:t>선택</a:t>
            </a:r>
            <a:r>
              <a:rPr lang="en-US" altLang="ko-KR" dirty="0" smtClean="0"/>
              <a:t> -&gt;</a:t>
            </a:r>
            <a:r>
              <a:rPr lang="ko-KR" altLang="ko-KR" dirty="0" smtClean="0"/>
              <a:t> </a:t>
            </a:r>
            <a:r>
              <a:rPr lang="en-US" altLang="ko-KR" dirty="0"/>
              <a:t>[Language]</a:t>
            </a:r>
            <a:r>
              <a:rPr lang="ko-KR" altLang="ko-KR" dirty="0"/>
              <a:t>에서 해당 언어를 </a:t>
            </a:r>
            <a:r>
              <a:rPr lang="ko-KR" altLang="ko-KR" dirty="0" smtClean="0"/>
              <a:t>선택</a:t>
            </a:r>
            <a:endParaRPr lang="ko-KR" altLang="en-US" dirty="0"/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1403647" y="2278379"/>
            <a:ext cx="2661639" cy="3812713"/>
          </a:xfrm>
          <a:prstGeom prst="rect">
            <a:avLst/>
          </a:prstGeom>
        </p:spPr>
      </p:pic>
      <p:pic>
        <p:nvPicPr>
          <p:cNvPr id="6" name="그림 5"/>
          <p:cNvPicPr/>
          <p:nvPr/>
        </p:nvPicPr>
        <p:blipFill>
          <a:blip r:embed="rId3"/>
          <a:stretch>
            <a:fillRect/>
          </a:stretch>
        </p:blipFill>
        <p:spPr>
          <a:xfrm>
            <a:off x="4716323" y="2277427"/>
            <a:ext cx="2663989" cy="381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14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SM9 </a:t>
            </a:r>
            <a:r>
              <a:rPr lang="ko-KR" altLang="ko-KR" dirty="0"/>
              <a:t>시스템 설정</a:t>
            </a:r>
            <a:r>
              <a:rPr lang="en-US" altLang="ko-KR" dirty="0"/>
              <a:t>						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2DDE-5A15-46AF-B964-CFE0F3D8DF09}" type="slidenum">
              <a:rPr lang="en-US" altLang="ko-KR" smtClean="0"/>
              <a:pPr/>
              <a:t>19</a:t>
            </a:fld>
            <a:endParaRPr lang="en-US" altLang="ko-KR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Wi-Fi </a:t>
            </a:r>
            <a:r>
              <a:rPr lang="ko-KR" altLang="ko-KR" dirty="0" smtClean="0"/>
              <a:t>설정</a:t>
            </a:r>
            <a:endParaRPr lang="en-US" altLang="ko-KR" dirty="0" smtClean="0"/>
          </a:p>
          <a:p>
            <a:pPr lvl="1"/>
            <a:r>
              <a:rPr lang="ko-KR" altLang="ko-KR" dirty="0"/>
              <a:t>시스템 설정 화면에서 </a:t>
            </a:r>
            <a:r>
              <a:rPr lang="en-US" altLang="ko-KR" b="1" dirty="0"/>
              <a:t>Wi-Fi</a:t>
            </a:r>
            <a:r>
              <a:rPr lang="ko-KR" altLang="ko-KR" dirty="0"/>
              <a:t>를 선택한 후 목록에서 연결할</a:t>
            </a:r>
            <a:r>
              <a:rPr lang="en-US" altLang="ko-KR" dirty="0"/>
              <a:t> AP</a:t>
            </a:r>
            <a:r>
              <a:rPr lang="ko-KR" altLang="ko-KR" dirty="0"/>
              <a:t>를 </a:t>
            </a:r>
            <a:r>
              <a:rPr lang="ko-KR" altLang="ko-KR" dirty="0" smtClean="0"/>
              <a:t>선택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en-US" altLang="ko-KR" dirty="0"/>
              <a:t>(</a:t>
            </a:r>
            <a:r>
              <a:rPr lang="ko-KR" altLang="ko-KR" dirty="0"/>
              <a:t>만약</a:t>
            </a:r>
            <a:r>
              <a:rPr lang="en-US" altLang="ko-KR" dirty="0"/>
              <a:t> Wi-Fi</a:t>
            </a:r>
            <a:r>
              <a:rPr lang="ko-KR" altLang="ko-KR" dirty="0"/>
              <a:t>가 </a:t>
            </a:r>
            <a:r>
              <a:rPr lang="en-US" altLang="ko-KR" dirty="0" smtClean="0"/>
              <a:t>OFF</a:t>
            </a:r>
            <a:r>
              <a:rPr lang="ko-KR" altLang="en-US" dirty="0" smtClean="0"/>
              <a:t>면</a:t>
            </a:r>
            <a:r>
              <a:rPr lang="ko-KR" altLang="ko-KR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ON</a:t>
            </a:r>
            <a:r>
              <a:rPr lang="en-US" altLang="ko-KR" dirty="0" smtClean="0"/>
              <a:t> </a:t>
            </a:r>
            <a:r>
              <a:rPr lang="ko-KR" altLang="ko-KR" dirty="0"/>
              <a:t>상태로 만든다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1331640" y="2054169"/>
            <a:ext cx="2661639" cy="3825289"/>
          </a:xfrm>
          <a:prstGeom prst="rect">
            <a:avLst/>
          </a:prstGeom>
        </p:spPr>
      </p:pic>
      <p:pic>
        <p:nvPicPr>
          <p:cNvPr id="7" name="그림 6"/>
          <p:cNvPicPr/>
          <p:nvPr/>
        </p:nvPicPr>
        <p:blipFill>
          <a:blip r:embed="rId3"/>
          <a:stretch>
            <a:fillRect/>
          </a:stretch>
        </p:blipFill>
        <p:spPr>
          <a:xfrm>
            <a:off x="4716983" y="2054168"/>
            <a:ext cx="2663329" cy="382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40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타깃 호스트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2DDE-5A15-46AF-B964-CFE0F3D8DF09}" type="slidenum">
              <a:rPr lang="en-US" altLang="ko-KR" smtClean="0"/>
              <a:pPr/>
              <a:t>2</a:t>
            </a:fld>
            <a:endParaRPr lang="en-US" altLang="ko-KR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/>
              <a:t>호스트에서 개발한 </a:t>
            </a:r>
            <a:r>
              <a:rPr lang="ko-KR" altLang="ko-KR" dirty="0" err="1" smtClean="0"/>
              <a:t>부트로더</a:t>
            </a:r>
            <a:r>
              <a:rPr lang="en-US" altLang="ko-KR" dirty="0" smtClean="0"/>
              <a:t>,</a:t>
            </a:r>
            <a:r>
              <a:rPr lang="ko-KR" altLang="ko-KR" dirty="0" smtClean="0"/>
              <a:t> </a:t>
            </a:r>
            <a:r>
              <a:rPr lang="ko-KR" altLang="ko-KR" dirty="0" err="1" smtClean="0"/>
              <a:t>커널</a:t>
            </a:r>
            <a:r>
              <a:rPr lang="en-US" altLang="ko-KR" dirty="0"/>
              <a:t>(</a:t>
            </a:r>
            <a:r>
              <a:rPr lang="ko-KR" altLang="ko-KR" dirty="0" smtClean="0"/>
              <a:t>시스템 소프트웨어</a:t>
            </a:r>
            <a:r>
              <a:rPr lang="en-US" altLang="ko-KR" dirty="0" smtClean="0"/>
              <a:t>)</a:t>
            </a:r>
            <a:r>
              <a:rPr lang="ko-KR" altLang="ko-KR" dirty="0" smtClean="0"/>
              <a:t>를 </a:t>
            </a:r>
            <a:r>
              <a:rPr lang="ko-KR" altLang="ko-KR" dirty="0"/>
              <a:t>타깃에 설치하기 위한 기본 연결 </a:t>
            </a:r>
            <a:r>
              <a:rPr lang="ko-KR" altLang="ko-KR" dirty="0" smtClean="0"/>
              <a:t>방법</a:t>
            </a:r>
            <a:endParaRPr lang="en-US" altLang="ko-KR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730031"/>
              </p:ext>
            </p:extLst>
          </p:nvPr>
        </p:nvGraphicFramePr>
        <p:xfrm>
          <a:off x="899592" y="1762472"/>
          <a:ext cx="7632848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4738"/>
                <a:gridCol w="589811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b="0" dirty="0" smtClean="0">
                          <a:solidFill>
                            <a:schemeClr val="tx1"/>
                          </a:solidFill>
                        </a:rPr>
                        <a:t>시리얼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altLang="ko-KR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RS232C </a:t>
                      </a:r>
                      <a:r>
                        <a:rPr lang="ko-KR" altLang="ko-KR" b="0" dirty="0" smtClean="0">
                          <a:solidFill>
                            <a:schemeClr val="tx1"/>
                          </a:solidFill>
                        </a:rPr>
                        <a:t>시리얼 케이블을 연결해 사용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2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속도가 느리다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2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가장 고전적인 방법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b="0" dirty="0" err="1" smtClean="0">
                          <a:solidFill>
                            <a:schemeClr val="tx1"/>
                          </a:solidFill>
                        </a:rPr>
                        <a:t>이더넷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고속의 </a:t>
                      </a:r>
                      <a:r>
                        <a:rPr lang="ko-KR" altLang="ko-K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이더넷</a:t>
                      </a: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통신을 사용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2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- 10/100 Base-T </a:t>
                      </a:r>
                      <a:r>
                        <a:rPr lang="ko-KR" altLang="ko-KR" b="0" dirty="0" smtClean="0">
                          <a:solidFill>
                            <a:schemeClr val="tx1"/>
                          </a:solidFill>
                        </a:rPr>
                        <a:t>크로스 케이블을 타깃과 호스트 간에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2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연결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2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최근까지 가장 널리 사용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JTAG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altLang="ko-KR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ko-KR" b="0" dirty="0" smtClean="0">
                          <a:solidFill>
                            <a:schemeClr val="tx1"/>
                          </a:solidFill>
                        </a:rPr>
                        <a:t>프로세서에 내장된 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JTAG </a:t>
                      </a:r>
                      <a:r>
                        <a:rPr lang="ko-KR" altLang="ko-KR" b="0" dirty="0" smtClean="0">
                          <a:solidFill>
                            <a:schemeClr val="tx1"/>
                          </a:solidFill>
                        </a:rPr>
                        <a:t>셀이라고 불리는 하드웨어와 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     </a:t>
                      </a:r>
                    </a:p>
                    <a:p>
                      <a:pPr marL="0" marR="0" lvl="2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ko-KR" b="0" dirty="0" smtClean="0">
                          <a:solidFill>
                            <a:schemeClr val="tx1"/>
                          </a:solidFill>
                        </a:rPr>
                        <a:t>직접 통신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2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시리얼이나 </a:t>
                      </a:r>
                      <a:r>
                        <a:rPr lang="ko-KR" altLang="ko-K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이더넷처럼</a:t>
                      </a: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타깃에 별도의 소프트웨어</a:t>
                      </a:r>
                      <a:endParaRPr lang="en-US" altLang="ko-KR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2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미리 설치되어 있을 필요가 없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음</a:t>
                      </a:r>
                      <a:endParaRPr lang="ko-KR" altLang="en-US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430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337" y="3284984"/>
            <a:ext cx="1945343" cy="2820888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SM9 </a:t>
            </a:r>
            <a:r>
              <a:rPr lang="ko-KR" altLang="ko-KR" dirty="0"/>
              <a:t>시스템 설정</a:t>
            </a:r>
            <a:r>
              <a:rPr lang="en-US" altLang="ko-KR" dirty="0"/>
              <a:t>						</a:t>
            </a:r>
            <a:r>
              <a:rPr lang="en-US" altLang="ko-KR" dirty="0" smtClean="0"/>
              <a:t>(4)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2DDE-5A15-46AF-B964-CFE0F3D8DF09}" type="slidenum">
              <a:rPr lang="en-US" altLang="ko-KR" smtClean="0"/>
              <a:pPr/>
              <a:t>20</a:t>
            </a:fld>
            <a:endParaRPr lang="en-US" altLang="ko-KR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/>
              <a:t>개발자 옵션 표시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시스템 </a:t>
            </a:r>
            <a:r>
              <a:rPr lang="ko-KR" altLang="ko-KR" dirty="0"/>
              <a:t>설정 화면에서 </a:t>
            </a:r>
            <a:r>
              <a:rPr lang="en-US" altLang="ko-KR" b="1" dirty="0"/>
              <a:t>About tablet</a:t>
            </a:r>
            <a:r>
              <a:rPr lang="ko-KR" altLang="ko-KR" dirty="0"/>
              <a:t>을 선택한 후 </a:t>
            </a:r>
            <a:r>
              <a:rPr lang="en-US" altLang="ko-KR" dirty="0"/>
              <a:t>[Android version] </a:t>
            </a:r>
            <a:r>
              <a:rPr lang="ko-KR" altLang="ko-KR" dirty="0"/>
              <a:t>항목을 </a:t>
            </a:r>
            <a:r>
              <a:rPr lang="ko-KR" altLang="ko-KR" b="1" dirty="0">
                <a:solidFill>
                  <a:srgbClr val="FF0000"/>
                </a:solidFill>
              </a:rPr>
              <a:t>여러 번 터치</a:t>
            </a:r>
            <a:r>
              <a:rPr lang="ko-KR" altLang="ko-KR" dirty="0"/>
              <a:t>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ko-KR" dirty="0"/>
              <a:t>개발자 옵션이 체크되었다는 팝업 창이 </a:t>
            </a:r>
            <a:r>
              <a:rPr lang="ko-KR" altLang="ko-KR" dirty="0" smtClean="0"/>
              <a:t>표시되</a:t>
            </a:r>
            <a:r>
              <a:rPr lang="ko-KR" altLang="en-US" dirty="0" smtClean="0"/>
              <a:t>고 상위화면으로 이동 후</a:t>
            </a:r>
            <a:r>
              <a:rPr lang="en-US" altLang="ko-KR" dirty="0" smtClean="0"/>
              <a:t>[</a:t>
            </a:r>
            <a:r>
              <a:rPr lang="en-US" altLang="ko-KR" dirty="0"/>
              <a:t>Developer options] </a:t>
            </a:r>
            <a:r>
              <a:rPr lang="ko-KR" altLang="ko-KR" dirty="0"/>
              <a:t>항목이 표시되면 완료된 </a:t>
            </a:r>
            <a:r>
              <a:rPr lang="ko-KR" altLang="ko-KR" dirty="0" smtClean="0"/>
              <a:t>것</a:t>
            </a:r>
            <a:endParaRPr lang="en-US" altLang="ko-KR" dirty="0" smtClean="0"/>
          </a:p>
          <a:p>
            <a:pPr lvl="1"/>
            <a:r>
              <a:rPr lang="ko-KR" altLang="ko-KR" dirty="0"/>
              <a:t>시스템 설정 화면에서 </a:t>
            </a:r>
            <a:r>
              <a:rPr lang="en-US" altLang="ko-KR" b="1" dirty="0"/>
              <a:t>Developer options</a:t>
            </a:r>
            <a:r>
              <a:rPr lang="ko-KR" altLang="ko-KR" dirty="0"/>
              <a:t>을 선택한 후 </a:t>
            </a:r>
            <a:r>
              <a:rPr lang="en-US" altLang="ko-KR" dirty="0"/>
              <a:t>[USB debugging] </a:t>
            </a:r>
            <a:r>
              <a:rPr lang="ko-KR" altLang="ko-KR" dirty="0"/>
              <a:t>항목이 체크되어 있는지 확인</a:t>
            </a:r>
          </a:p>
          <a:p>
            <a:endParaRPr lang="ko-KR" altLang="en-US" dirty="0"/>
          </a:p>
        </p:txBody>
      </p:sp>
      <p:pic>
        <p:nvPicPr>
          <p:cNvPr id="5" name="Picture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291272"/>
            <a:ext cx="1944216" cy="2808312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6" name="그림 5"/>
          <p:cNvPicPr/>
          <p:nvPr/>
        </p:nvPicPr>
        <p:blipFill>
          <a:blip r:embed="rId4"/>
          <a:stretch>
            <a:fillRect/>
          </a:stretch>
        </p:blipFill>
        <p:spPr>
          <a:xfrm>
            <a:off x="6084168" y="3298935"/>
            <a:ext cx="1944216" cy="279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8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 err="1"/>
              <a:t>구글</a:t>
            </a:r>
            <a:r>
              <a:rPr lang="ko-KR" altLang="ko-KR" dirty="0"/>
              <a:t> 계정 등록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2DDE-5A15-46AF-B964-CFE0F3D8DF09}" type="slidenum">
              <a:rPr lang="en-US" altLang="ko-KR" smtClean="0"/>
              <a:pPr/>
              <a:t>21</a:t>
            </a:fld>
            <a:endParaRPr lang="en-US" altLang="ko-KR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 err="1"/>
              <a:t>구글</a:t>
            </a:r>
            <a:r>
              <a:rPr lang="ko-KR" altLang="ko-KR" dirty="0"/>
              <a:t> 마켓을 사용하려면 반드시 </a:t>
            </a:r>
            <a:r>
              <a:rPr lang="ko-KR" altLang="ko-KR" dirty="0" err="1"/>
              <a:t>구글</a:t>
            </a:r>
            <a:r>
              <a:rPr lang="ko-KR" altLang="ko-KR" dirty="0"/>
              <a:t> 계정을 </a:t>
            </a:r>
            <a:r>
              <a:rPr lang="ko-KR" altLang="ko-KR" dirty="0" smtClean="0"/>
              <a:t>등록</a:t>
            </a:r>
            <a:endParaRPr lang="en-US" altLang="ko-KR" dirty="0" smtClean="0"/>
          </a:p>
          <a:p>
            <a:r>
              <a:rPr lang="en-US" altLang="ko-KR" dirty="0" smtClean="0"/>
              <a:t>Gmail </a:t>
            </a:r>
            <a:r>
              <a:rPr lang="ko-KR" altLang="ko-KR" dirty="0"/>
              <a:t>계정을 가지고 </a:t>
            </a:r>
            <a:r>
              <a:rPr lang="ko-KR" altLang="ko-KR" dirty="0" smtClean="0"/>
              <a:t>이를 등록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ko-KR" dirty="0"/>
              <a:t>시스템 설정 화면에서</a:t>
            </a:r>
            <a:r>
              <a:rPr lang="en-US" altLang="ko-KR" dirty="0"/>
              <a:t> ACCOUNTS</a:t>
            </a:r>
            <a:r>
              <a:rPr lang="ko-KR" altLang="ko-KR" dirty="0"/>
              <a:t>의 </a:t>
            </a:r>
            <a:r>
              <a:rPr lang="en-US" altLang="ko-KR" b="1" dirty="0"/>
              <a:t>+ Add account</a:t>
            </a:r>
            <a:r>
              <a:rPr lang="ko-KR" altLang="ko-KR" dirty="0"/>
              <a:t>를 </a:t>
            </a:r>
            <a:r>
              <a:rPr lang="ko-KR" altLang="ko-KR" dirty="0" smtClean="0"/>
              <a:t>선택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기존</a:t>
            </a:r>
            <a:r>
              <a:rPr lang="en-US" altLang="ko-KR" dirty="0" smtClean="0"/>
              <a:t> </a:t>
            </a:r>
            <a:r>
              <a:rPr lang="en-US" altLang="ko-KR" dirty="0"/>
              <a:t>Gmail </a:t>
            </a:r>
            <a:r>
              <a:rPr lang="ko-KR" altLang="ko-KR" dirty="0"/>
              <a:t>계정을 사용할 </a:t>
            </a:r>
            <a:r>
              <a:rPr lang="ko-KR" altLang="ko-KR" dirty="0" smtClean="0"/>
              <a:t>것</a:t>
            </a:r>
            <a:r>
              <a:rPr lang="ko-KR" altLang="en-US" dirty="0" smtClean="0"/>
              <a:t>이라면</a:t>
            </a:r>
            <a:r>
              <a:rPr lang="ko-KR" altLang="ko-KR" dirty="0" smtClean="0"/>
              <a:t> </a:t>
            </a:r>
            <a:r>
              <a:rPr lang="en-US" altLang="ko-KR" b="1" dirty="0"/>
              <a:t>Existing</a:t>
            </a:r>
            <a:r>
              <a:rPr lang="ko-KR" altLang="ko-KR" dirty="0"/>
              <a:t>을 </a:t>
            </a:r>
            <a:r>
              <a:rPr lang="ko-KR" altLang="ko-KR" dirty="0" smtClean="0"/>
              <a:t>선택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인증 후 </a:t>
            </a:r>
            <a:r>
              <a:rPr lang="ko-KR" altLang="ko-KR" dirty="0"/>
              <a:t>결재 수단 입력 창이 표시되면 </a:t>
            </a:r>
            <a:r>
              <a:rPr lang="en-US" altLang="ko-KR" b="1" dirty="0"/>
              <a:t>Not now</a:t>
            </a:r>
            <a:r>
              <a:rPr lang="ko-KR" altLang="ko-KR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선택</a:t>
            </a:r>
            <a:endParaRPr lang="ko-KR" altLang="ko-KR" dirty="0"/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1763688" y="2820211"/>
            <a:ext cx="2160240" cy="3363923"/>
          </a:xfrm>
          <a:prstGeom prst="rect">
            <a:avLst/>
          </a:prstGeom>
        </p:spPr>
      </p:pic>
      <p:pic>
        <p:nvPicPr>
          <p:cNvPr id="6" name="그림 5"/>
          <p:cNvPicPr/>
          <p:nvPr/>
        </p:nvPicPr>
        <p:blipFill>
          <a:blip r:embed="rId3"/>
          <a:stretch>
            <a:fillRect/>
          </a:stretch>
        </p:blipFill>
        <p:spPr>
          <a:xfrm>
            <a:off x="4644008" y="2820211"/>
            <a:ext cx="2160240" cy="336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3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4549150" y="1988840"/>
            <a:ext cx="2255098" cy="368803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/>
              <a:t>설치한 </a:t>
            </a:r>
            <a:r>
              <a:rPr lang="ko-KR" altLang="ko-KR" dirty="0" err="1"/>
              <a:t>앱</a:t>
            </a:r>
            <a:r>
              <a:rPr lang="ko-KR" altLang="ko-KR" dirty="0"/>
              <a:t> 관리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2DDE-5A15-46AF-B964-CFE0F3D8DF09}" type="slidenum">
              <a:rPr lang="en-US" altLang="ko-KR" smtClean="0"/>
              <a:pPr/>
              <a:t>22</a:t>
            </a:fld>
            <a:endParaRPr lang="en-US" altLang="ko-KR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SM9</a:t>
            </a:r>
            <a:r>
              <a:rPr lang="ko-KR" altLang="ko-KR" dirty="0"/>
              <a:t>에 설치한 </a:t>
            </a:r>
            <a:r>
              <a:rPr lang="ko-KR" altLang="ko-KR" dirty="0" err="1"/>
              <a:t>앱은</a:t>
            </a:r>
            <a:r>
              <a:rPr lang="ko-KR" altLang="ko-KR" dirty="0"/>
              <a:t> 시스템 </a:t>
            </a:r>
            <a:r>
              <a:rPr lang="ko-KR" altLang="ko-KR" dirty="0" smtClean="0"/>
              <a:t>설정</a:t>
            </a:r>
            <a:r>
              <a:rPr lang="en-US" altLang="ko-KR" dirty="0" smtClean="0"/>
              <a:t> -&gt;</a:t>
            </a:r>
            <a:r>
              <a:rPr lang="ko-KR" altLang="ko-KR" dirty="0" smtClean="0"/>
              <a:t> </a:t>
            </a:r>
            <a:r>
              <a:rPr lang="ko-KR" altLang="ko-KR" dirty="0" err="1"/>
              <a:t>앱</a:t>
            </a:r>
            <a:r>
              <a:rPr lang="ko-KR" altLang="ko-KR" dirty="0"/>
              <a:t> </a:t>
            </a:r>
            <a:r>
              <a:rPr lang="ko-KR" altLang="ko-KR" dirty="0" smtClean="0"/>
              <a:t>관리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강제 종료</a:t>
            </a:r>
            <a:r>
              <a:rPr lang="en-US" altLang="ko-KR" dirty="0" smtClean="0"/>
              <a:t>,</a:t>
            </a:r>
            <a:r>
              <a:rPr lang="ko-KR" altLang="ko-KR" dirty="0" smtClean="0"/>
              <a:t> </a:t>
            </a:r>
            <a:r>
              <a:rPr lang="ko-KR" altLang="ko-KR" dirty="0"/>
              <a:t>초기 설치 </a:t>
            </a:r>
            <a:r>
              <a:rPr lang="ko-KR" altLang="ko-KR" dirty="0" smtClean="0"/>
              <a:t>상태</a:t>
            </a:r>
            <a:r>
              <a:rPr lang="en-US" altLang="ko-KR" dirty="0" smtClean="0"/>
              <a:t>,</a:t>
            </a:r>
            <a:r>
              <a:rPr lang="ko-KR" altLang="ko-KR" dirty="0" smtClean="0"/>
              <a:t> 삭제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가능</a:t>
            </a:r>
            <a:endParaRPr lang="ko-KR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/>
          <p:nvPr/>
        </p:nvPicPr>
        <p:blipFill>
          <a:blip r:embed="rId3"/>
          <a:stretch>
            <a:fillRect/>
          </a:stretch>
        </p:blipFill>
        <p:spPr>
          <a:xfrm>
            <a:off x="1547664" y="1986634"/>
            <a:ext cx="2255098" cy="368803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609899" y="2739504"/>
            <a:ext cx="1054301" cy="42279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 smtClean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76699" y="2739504"/>
            <a:ext cx="1054301" cy="42279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 smtClean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676699" y="4365104"/>
            <a:ext cx="1054301" cy="42279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 smtClean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751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/>
              <a:t>모니터링 터미널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2DDE-5A15-46AF-B964-CFE0F3D8DF09}" type="slidenum">
              <a:rPr lang="en-US" altLang="ko-KR" smtClean="0"/>
              <a:pPr/>
              <a:t>3</a:t>
            </a:fld>
            <a:endParaRPr lang="en-US" altLang="ko-KR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/>
              <a:t>호스트의 키보드와 모니터를 타깃의 기본 입출력 장치로 사용하기 위한 연결 </a:t>
            </a:r>
            <a:r>
              <a:rPr lang="ko-KR" altLang="ko-KR" dirty="0" smtClean="0"/>
              <a:t>방법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보편적인 </a:t>
            </a:r>
            <a:r>
              <a:rPr lang="en-US" altLang="ko-KR" dirty="0"/>
              <a:t>RS232C </a:t>
            </a:r>
            <a:r>
              <a:rPr lang="ko-KR" altLang="ko-KR" dirty="0"/>
              <a:t>시리얼 </a:t>
            </a:r>
            <a:r>
              <a:rPr lang="ko-KR" altLang="ko-KR" dirty="0" smtClean="0"/>
              <a:t>케이블 사용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전용 </a:t>
            </a:r>
            <a:r>
              <a:rPr lang="ko-KR" altLang="ko-KR" dirty="0"/>
              <a:t>케이블</a:t>
            </a:r>
            <a:r>
              <a:rPr lang="en-US" altLang="ko-KR" dirty="0"/>
              <a:t>(USB-to-Serial </a:t>
            </a:r>
            <a:r>
              <a:rPr lang="ko-KR" altLang="ko-KR" dirty="0"/>
              <a:t>컨버터</a:t>
            </a:r>
            <a:r>
              <a:rPr lang="en-US" altLang="ko-KR" dirty="0" smtClean="0"/>
              <a:t>)</a:t>
            </a:r>
            <a:r>
              <a:rPr lang="ko-KR" altLang="ko-KR" dirty="0" smtClean="0"/>
              <a:t> </a:t>
            </a:r>
            <a:r>
              <a:rPr lang="ko-KR" altLang="ko-KR" dirty="0"/>
              <a:t>사용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터미널 프로그램</a:t>
            </a:r>
            <a:endParaRPr lang="en-US" altLang="ko-KR" dirty="0" smtClean="0"/>
          </a:p>
          <a:p>
            <a:pPr lvl="1"/>
            <a:r>
              <a:rPr lang="ko-KR" altLang="ko-KR" dirty="0"/>
              <a:t>호스트가 타깃의 기본 입출력장치 역할을 수행</a:t>
            </a:r>
            <a:endParaRPr lang="en-US" altLang="ko-KR" dirty="0" smtClean="0"/>
          </a:p>
          <a:p>
            <a:pPr lvl="2"/>
            <a:r>
              <a:rPr lang="ko-KR" altLang="ko-KR" dirty="0" err="1" smtClean="0"/>
              <a:t>하이퍼터미널</a:t>
            </a:r>
            <a:r>
              <a:rPr lang="en-US" altLang="ko-KR" dirty="0" smtClean="0"/>
              <a:t> (</a:t>
            </a:r>
            <a:r>
              <a:rPr lang="ko-KR" altLang="ko-KR" dirty="0"/>
              <a:t>윈도우</a:t>
            </a:r>
            <a:r>
              <a:rPr lang="en-US" altLang="ko-KR" dirty="0" smtClean="0"/>
              <a:t>XP)</a:t>
            </a:r>
          </a:p>
          <a:p>
            <a:pPr lvl="2"/>
            <a:r>
              <a:rPr lang="en-US" altLang="ko-KR" dirty="0" err="1" smtClean="0"/>
              <a:t>PuTTY</a:t>
            </a:r>
            <a:r>
              <a:rPr lang="en-US" altLang="ko-KR" dirty="0" smtClean="0"/>
              <a:t> (</a:t>
            </a:r>
            <a:r>
              <a:rPr lang="ko-KR" altLang="ko-KR" dirty="0"/>
              <a:t>윈도우</a:t>
            </a:r>
            <a:r>
              <a:rPr lang="en-US" altLang="ko-KR" dirty="0"/>
              <a:t>/</a:t>
            </a:r>
            <a:r>
              <a:rPr lang="ko-KR" altLang="ko-KR" dirty="0" err="1"/>
              <a:t>리눅스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ko-KR" dirty="0" err="1" smtClean="0"/>
              <a:t>미니컴</a:t>
            </a:r>
            <a:r>
              <a:rPr lang="en-US" altLang="ko-KR" dirty="0" smtClean="0"/>
              <a:t> (</a:t>
            </a:r>
            <a:r>
              <a:rPr lang="ko-KR" altLang="ko-KR" dirty="0" err="1"/>
              <a:t>리눅스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err="1" smtClean="0"/>
              <a:t>TeraTerm</a:t>
            </a:r>
            <a:r>
              <a:rPr lang="en-US" altLang="ko-KR" dirty="0" smtClean="0"/>
              <a:t> (</a:t>
            </a:r>
            <a:r>
              <a:rPr lang="ko-KR" altLang="ko-KR" dirty="0"/>
              <a:t>윈도우</a:t>
            </a:r>
            <a:r>
              <a:rPr lang="en-US" altLang="ko-KR" dirty="0"/>
              <a:t>)</a:t>
            </a:r>
            <a:endParaRPr lang="ko-KR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6372200" y="3501008"/>
            <a:ext cx="2160240" cy="24482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583332" y="5949280"/>
            <a:ext cx="173797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USB-to-Serial </a:t>
            </a:r>
            <a:r>
              <a:rPr lang="ko-KR" altLang="ko-KR" sz="900" dirty="0"/>
              <a:t>컨버터 케이블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0574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/>
              <a:t>타깃 관리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2DDE-5A15-46AF-B964-CFE0F3D8DF09}" type="slidenum">
              <a:rPr lang="en-US" altLang="ko-KR" smtClean="0"/>
              <a:pPr/>
              <a:t>4</a:t>
            </a:fld>
            <a:endParaRPr lang="en-US" altLang="ko-KR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/>
              <a:t>타깃의 파일 시스템에 접근하거나 </a:t>
            </a:r>
            <a:r>
              <a:rPr lang="ko-KR" altLang="ko-KR" dirty="0" err="1"/>
              <a:t>쉘을</a:t>
            </a:r>
            <a:r>
              <a:rPr lang="ko-KR" altLang="ko-KR" dirty="0"/>
              <a:t> 획득해 명령을 수행하기 위한 연결 </a:t>
            </a:r>
            <a:r>
              <a:rPr lang="ko-KR" altLang="ko-KR" dirty="0" smtClean="0"/>
              <a:t>방법</a:t>
            </a:r>
            <a:endParaRPr lang="en-US" altLang="ko-KR" dirty="0" smtClean="0"/>
          </a:p>
          <a:p>
            <a:pPr lvl="1"/>
            <a:r>
              <a:rPr lang="ko-KR" altLang="ko-KR" dirty="0"/>
              <a:t>유선 </a:t>
            </a:r>
            <a:r>
              <a:rPr lang="ko-KR" altLang="ko-KR" dirty="0" smtClean="0"/>
              <a:t>기반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이더넷</a:t>
            </a:r>
            <a:r>
              <a:rPr lang="ko-KR" altLang="en-US" dirty="0" smtClean="0"/>
              <a:t> 연결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USB </a:t>
            </a:r>
            <a:r>
              <a:rPr lang="ko-KR" altLang="ko-KR" dirty="0"/>
              <a:t>연결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무선 네트워크</a:t>
            </a:r>
            <a:endParaRPr lang="en-US" altLang="ko-KR" dirty="0" smtClean="0"/>
          </a:p>
          <a:p>
            <a:pPr lvl="2"/>
            <a:r>
              <a:rPr lang="en-US" altLang="ko-KR" dirty="0"/>
              <a:t>Wi-Fi </a:t>
            </a:r>
            <a:endParaRPr lang="en-US" altLang="ko-KR" dirty="0" smtClean="0"/>
          </a:p>
          <a:p>
            <a:pPr lvl="2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262092" y="6222504"/>
            <a:ext cx="28520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1200" dirty="0" err="1"/>
              <a:t>리눅스에서</a:t>
            </a:r>
            <a:r>
              <a:rPr lang="ko-KR" altLang="ko-KR" sz="1200" dirty="0"/>
              <a:t> </a:t>
            </a:r>
            <a:r>
              <a:rPr lang="ko-KR" altLang="ko-KR" sz="1200" dirty="0" err="1"/>
              <a:t>미니컴을</a:t>
            </a:r>
            <a:r>
              <a:rPr lang="ko-KR" altLang="ko-KR" sz="1200" dirty="0"/>
              <a:t> 이용한 타깃 연결</a:t>
            </a:r>
            <a:endParaRPr lang="ko-KR" altLang="en-US" sz="1200" dirty="0"/>
          </a:p>
        </p:txBody>
      </p:sp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3131840" y="2848447"/>
            <a:ext cx="5112568" cy="337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64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/>
              <a:t>툴 체인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2DDE-5A15-46AF-B964-CFE0F3D8DF09}" type="slidenum">
              <a:rPr lang="en-US" altLang="ko-KR" smtClean="0"/>
              <a:pPr/>
              <a:t>5</a:t>
            </a:fld>
            <a:endParaRPr lang="en-US" altLang="ko-KR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 err="1"/>
              <a:t>임베디드</a:t>
            </a:r>
            <a:r>
              <a:rPr lang="ko-KR" altLang="ko-KR" dirty="0"/>
              <a:t> 소프트웨어를 개발하려면 </a:t>
            </a:r>
            <a:r>
              <a:rPr lang="ko-KR" altLang="ko-KR" dirty="0" smtClean="0"/>
              <a:t>컴파일러와 </a:t>
            </a:r>
            <a:r>
              <a:rPr lang="ko-KR" altLang="ko-KR" dirty="0" err="1"/>
              <a:t>링커</a:t>
            </a:r>
            <a:r>
              <a:rPr lang="ko-KR" altLang="ko-KR" dirty="0"/>
              <a:t> 및 각종 유틸리티로 구성된 툴 체인이 </a:t>
            </a:r>
            <a:r>
              <a:rPr lang="ko-KR" altLang="ko-KR" dirty="0" smtClean="0"/>
              <a:t>필요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ko-KR" dirty="0"/>
              <a:t>호스트 툴 </a:t>
            </a:r>
            <a:r>
              <a:rPr lang="ko-KR" altLang="ko-KR" dirty="0" smtClean="0"/>
              <a:t>체인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빌드</a:t>
            </a:r>
            <a:r>
              <a:rPr lang="ko-KR" altLang="en-US" dirty="0" smtClean="0"/>
              <a:t> 한 결과를 호스트에서 실행</a:t>
            </a:r>
            <a:endParaRPr lang="en-US" altLang="ko-KR" dirty="0" smtClean="0"/>
          </a:p>
          <a:p>
            <a:pPr lvl="2"/>
            <a:r>
              <a:rPr lang="ko-KR" altLang="ko-KR" dirty="0"/>
              <a:t>오픈 플랫폼인 </a:t>
            </a:r>
            <a:r>
              <a:rPr lang="en-US" altLang="ko-KR" dirty="0"/>
              <a:t>GCC </a:t>
            </a:r>
            <a:r>
              <a:rPr lang="ko-KR" altLang="ko-KR" dirty="0"/>
              <a:t>툴 체인이 가장 널리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ko-KR" dirty="0"/>
              <a:t>크로스 툴 </a:t>
            </a:r>
            <a:r>
              <a:rPr lang="ko-KR" altLang="ko-KR" dirty="0" smtClean="0"/>
              <a:t>체인</a:t>
            </a:r>
            <a:endParaRPr lang="en-US" altLang="ko-KR" dirty="0" smtClean="0"/>
          </a:p>
          <a:p>
            <a:pPr lvl="2"/>
            <a:r>
              <a:rPr lang="ko-KR" altLang="ko-KR" dirty="0" err="1"/>
              <a:t>빌드</a:t>
            </a:r>
            <a:r>
              <a:rPr lang="ko-KR" altLang="ko-KR" dirty="0"/>
              <a:t> 한 결과를 </a:t>
            </a:r>
            <a:r>
              <a:rPr lang="ko-KR" altLang="en-US" dirty="0" smtClean="0"/>
              <a:t>직접 </a:t>
            </a:r>
            <a:r>
              <a:rPr lang="ko-KR" altLang="ko-KR" dirty="0" smtClean="0"/>
              <a:t>타깃에서 실행</a:t>
            </a:r>
            <a:endParaRPr lang="en-US" altLang="ko-KR" dirty="0" smtClean="0"/>
          </a:p>
          <a:p>
            <a:pPr lvl="2"/>
            <a:r>
              <a:rPr lang="ko-KR" altLang="ko-KR" dirty="0" err="1"/>
              <a:t>리눅스</a:t>
            </a:r>
            <a:r>
              <a:rPr lang="ko-KR" altLang="ko-KR" dirty="0"/>
              <a:t> </a:t>
            </a:r>
            <a:r>
              <a:rPr lang="ko-KR" altLang="ko-KR" dirty="0" smtClean="0"/>
              <a:t>호스트</a:t>
            </a:r>
            <a:r>
              <a:rPr lang="en-US" altLang="ko-KR" dirty="0" smtClean="0"/>
              <a:t> -&gt;</a:t>
            </a:r>
            <a:r>
              <a:rPr lang="ko-KR" altLang="ko-KR" dirty="0" smtClean="0"/>
              <a:t> </a:t>
            </a:r>
            <a:r>
              <a:rPr lang="en-US" altLang="ko-KR" sz="1600" dirty="0"/>
              <a:t>ARM </a:t>
            </a:r>
            <a:r>
              <a:rPr lang="ko-KR" altLang="ko-KR" sz="1600" dirty="0"/>
              <a:t>아키텍처를 </a:t>
            </a:r>
            <a:r>
              <a:rPr lang="ko-KR" altLang="ko-KR" sz="1600" dirty="0" smtClean="0"/>
              <a:t>사용</a:t>
            </a:r>
            <a:endParaRPr lang="en-US" altLang="ko-KR" sz="1600" dirty="0" smtClean="0"/>
          </a:p>
          <a:p>
            <a:pPr lvl="2"/>
            <a:r>
              <a:rPr lang="ko-KR" altLang="ko-KR" dirty="0"/>
              <a:t>윈도우 </a:t>
            </a:r>
            <a:r>
              <a:rPr lang="ko-KR" altLang="ko-KR" dirty="0" smtClean="0"/>
              <a:t>호스트</a:t>
            </a:r>
            <a:r>
              <a:rPr lang="ko-KR" altLang="en-US" dirty="0"/>
              <a:t> </a:t>
            </a:r>
            <a:r>
              <a:rPr lang="en-US" altLang="ko-KR" dirty="0" smtClean="0"/>
              <a:t>-&gt;</a:t>
            </a:r>
            <a:r>
              <a:rPr lang="ko-KR" altLang="ko-KR" dirty="0" smtClean="0"/>
              <a:t> </a:t>
            </a:r>
            <a:r>
              <a:rPr lang="en-US" altLang="ko-KR" sz="1600" dirty="0"/>
              <a:t>Cygwin </a:t>
            </a:r>
            <a:r>
              <a:rPr lang="ko-KR" altLang="ko-KR" sz="1600" dirty="0"/>
              <a:t>기반의 </a:t>
            </a:r>
            <a:r>
              <a:rPr lang="en-US" altLang="ko-KR" sz="1600" dirty="0"/>
              <a:t>ARM</a:t>
            </a:r>
            <a:r>
              <a:rPr lang="ko-KR" altLang="ko-KR" sz="1600" dirty="0"/>
              <a:t>용 </a:t>
            </a:r>
            <a:r>
              <a:rPr lang="en-US" altLang="ko-KR" sz="1600" dirty="0"/>
              <a:t>GCC </a:t>
            </a:r>
            <a:r>
              <a:rPr lang="ko-KR" altLang="ko-KR" sz="1600" dirty="0"/>
              <a:t>크로스 툴 체인을 </a:t>
            </a:r>
            <a:r>
              <a:rPr lang="ko-KR" altLang="ko-KR" sz="1600" dirty="0" smtClean="0"/>
              <a:t>사용</a:t>
            </a:r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1"/>
            <a:r>
              <a:rPr lang="ko-KR" altLang="ko-KR" dirty="0" err="1"/>
              <a:t>안드로엑스</a:t>
            </a:r>
            <a:r>
              <a:rPr lang="ko-KR" altLang="ko-KR" dirty="0"/>
              <a:t> </a:t>
            </a:r>
            <a:r>
              <a:rPr lang="ko-KR" altLang="ko-KR" dirty="0" smtClean="0"/>
              <a:t>스튜디오</a:t>
            </a:r>
            <a:endParaRPr lang="en-US" altLang="ko-KR" dirty="0" smtClean="0"/>
          </a:p>
          <a:p>
            <a:pPr lvl="2"/>
            <a:r>
              <a:rPr lang="ko-KR" altLang="ko-KR" dirty="0" err="1"/>
              <a:t>리눅스</a:t>
            </a:r>
            <a:r>
              <a:rPr lang="ko-KR" altLang="ko-KR" dirty="0"/>
              <a:t> </a:t>
            </a:r>
            <a:r>
              <a:rPr lang="ko-KR" altLang="ko-KR" dirty="0" err="1"/>
              <a:t>커널</a:t>
            </a:r>
            <a:r>
              <a:rPr lang="ko-KR" altLang="ko-KR" dirty="0"/>
              <a:t> 기반의 스마트 디바이스 통합개발 환경</a:t>
            </a:r>
            <a:endParaRPr lang="en-US" altLang="ko-KR" dirty="0"/>
          </a:p>
          <a:p>
            <a:pPr lvl="2"/>
            <a:r>
              <a:rPr lang="ko-KR" altLang="ko-KR" dirty="0"/>
              <a:t>호스트 및</a:t>
            </a:r>
            <a:r>
              <a:rPr lang="en-US" altLang="ko-KR" dirty="0"/>
              <a:t> ARM </a:t>
            </a:r>
            <a:r>
              <a:rPr lang="ko-KR" altLang="ko-KR" dirty="0"/>
              <a:t>크로스 툴 체인을 포함해 플랫폼 개발에 필요한 다양한 툴들을 통합해 제공</a:t>
            </a:r>
            <a:endParaRPr lang="ko-KR" altLang="en-US" dirty="0"/>
          </a:p>
          <a:p>
            <a:pPr lvl="2"/>
            <a:endParaRPr lang="en-US" altLang="ko-KR" sz="1600" dirty="0"/>
          </a:p>
          <a:p>
            <a:pPr lvl="1"/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9896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 err="1"/>
              <a:t>안드로엑스</a:t>
            </a:r>
            <a:r>
              <a:rPr lang="ko-KR" altLang="ko-KR" dirty="0"/>
              <a:t> 스튜디오 설치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2DDE-5A15-46AF-B964-CFE0F3D8DF09}" type="slidenum">
              <a:rPr lang="en-US" altLang="ko-KR" smtClean="0"/>
              <a:pPr/>
              <a:t>6</a:t>
            </a:fld>
            <a:endParaRPr lang="en-US" altLang="ko-KR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 err="1" smtClean="0"/>
              <a:t>안드로엑스</a:t>
            </a:r>
            <a:r>
              <a:rPr lang="ko-KR" altLang="ko-KR" dirty="0" smtClean="0"/>
              <a:t> </a:t>
            </a:r>
            <a:r>
              <a:rPr lang="ko-KR" altLang="ko-KR" dirty="0"/>
              <a:t>스튜디오</a:t>
            </a:r>
            <a:r>
              <a:rPr lang="en-US" altLang="ko-KR" dirty="0"/>
              <a:t> </a:t>
            </a:r>
            <a:r>
              <a:rPr lang="en-US" altLang="ko-KR" dirty="0" smtClean="0"/>
              <a:t>DVD</a:t>
            </a:r>
            <a:r>
              <a:rPr lang="ko-KR" altLang="ko-KR" dirty="0" smtClean="0"/>
              <a:t> </a:t>
            </a:r>
            <a:r>
              <a:rPr lang="ko-KR" altLang="ko-KR" dirty="0"/>
              <a:t>루트 </a:t>
            </a:r>
            <a:r>
              <a:rPr lang="ko-KR" altLang="ko-KR" dirty="0" smtClean="0"/>
              <a:t>경로에서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b="1" dirty="0" smtClean="0"/>
              <a:t>    AndroXStudio_Setup.exe</a:t>
            </a:r>
            <a:r>
              <a:rPr lang="ko-KR" altLang="ko-KR" dirty="0"/>
              <a:t>를 </a:t>
            </a:r>
            <a:r>
              <a:rPr lang="ko-KR" altLang="ko-KR" dirty="0" smtClean="0"/>
              <a:t>실행한다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5847181" y="975918"/>
            <a:ext cx="1007487" cy="1012921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971600" y="2204864"/>
            <a:ext cx="3096345" cy="1944216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4"/>
          <a:stretch>
            <a:fillRect/>
          </a:stretch>
        </p:blipFill>
        <p:spPr>
          <a:xfrm>
            <a:off x="4753439" y="2204864"/>
            <a:ext cx="3096345" cy="194421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99592" y="4157017"/>
            <a:ext cx="33217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① </a:t>
            </a:r>
            <a:r>
              <a:rPr lang="ko-KR" altLang="ko-KR" sz="1200" dirty="0" smtClean="0"/>
              <a:t>설치 </a:t>
            </a:r>
            <a:r>
              <a:rPr lang="ko-KR" altLang="ko-KR" sz="1200" dirty="0"/>
              <a:t>화면이 나타나면 </a:t>
            </a:r>
            <a:r>
              <a:rPr lang="en-US" altLang="ko-KR" sz="1200" b="1" dirty="0"/>
              <a:t>Next</a:t>
            </a:r>
            <a:r>
              <a:rPr lang="en-US" altLang="ko-KR" sz="1200" dirty="0"/>
              <a:t> </a:t>
            </a:r>
            <a:r>
              <a:rPr lang="ko-KR" altLang="ko-KR" sz="1200" dirty="0"/>
              <a:t>버튼을 누른다</a:t>
            </a:r>
            <a:r>
              <a:rPr lang="en-US" altLang="ko-KR" sz="1200" dirty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753439" y="4157017"/>
            <a:ext cx="32896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200" dirty="0" smtClean="0"/>
              <a:t>② </a:t>
            </a:r>
            <a:r>
              <a:rPr lang="ko-KR" altLang="ko-KR" sz="1200" dirty="0" smtClean="0"/>
              <a:t>설치 </a:t>
            </a:r>
            <a:r>
              <a:rPr lang="ko-KR" altLang="ko-KR" sz="1200" dirty="0"/>
              <a:t>경로는 </a:t>
            </a:r>
            <a:r>
              <a:rPr lang="en-US" altLang="ko-KR" sz="1200" b="1" dirty="0"/>
              <a:t>“C:\</a:t>
            </a:r>
            <a:r>
              <a:rPr lang="en-US" altLang="ko-KR" sz="1200" b="1" dirty="0" err="1"/>
              <a:t>AndroXStudio</a:t>
            </a:r>
            <a:r>
              <a:rPr lang="en-US" altLang="ko-KR" sz="1200" b="1" dirty="0"/>
              <a:t>”</a:t>
            </a:r>
            <a:r>
              <a:rPr lang="ko-KR" altLang="ko-KR" sz="1200" dirty="0" smtClean="0"/>
              <a:t>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고정</a:t>
            </a:r>
            <a:r>
              <a:rPr lang="en-US" altLang="ko-KR" sz="1200" dirty="0" smtClean="0"/>
              <a:t>.</a:t>
            </a:r>
            <a:endParaRPr lang="ko-KR" altLang="ko-KR" sz="1200" dirty="0"/>
          </a:p>
        </p:txBody>
      </p:sp>
      <p:sp>
        <p:nvSpPr>
          <p:cNvPr id="12" name="오른쪽 화살표 11"/>
          <p:cNvSpPr/>
          <p:nvPr/>
        </p:nvSpPr>
        <p:spPr>
          <a:xfrm>
            <a:off x="4246973" y="3032956"/>
            <a:ext cx="353868" cy="432048"/>
          </a:xfrm>
          <a:prstGeom prst="rightArrow">
            <a:avLst/>
          </a:prstGeom>
          <a:noFill/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 smtClean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58736" y="5966717"/>
            <a:ext cx="338437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900" dirty="0" smtClean="0"/>
              <a:t>③ </a:t>
            </a:r>
            <a:r>
              <a:rPr lang="ko-KR" altLang="ko-KR" sz="900" dirty="0" err="1" smtClean="0"/>
              <a:t>레지스트리에</a:t>
            </a:r>
            <a:r>
              <a:rPr lang="ko-KR" altLang="ko-KR" sz="900" dirty="0" smtClean="0"/>
              <a:t> </a:t>
            </a:r>
            <a:r>
              <a:rPr lang="ko-KR" altLang="ko-KR" sz="900" dirty="0"/>
              <a:t>값을 추가하는 창이 실행되면 </a:t>
            </a:r>
            <a:r>
              <a:rPr lang="ko-KR" altLang="ko-KR" sz="900" b="1" dirty="0"/>
              <a:t>예</a:t>
            </a:r>
            <a:r>
              <a:rPr lang="ko-KR" altLang="ko-KR" sz="900" dirty="0"/>
              <a:t>를 선택한다</a:t>
            </a:r>
            <a:r>
              <a:rPr lang="en-US" altLang="ko-KR" sz="900" dirty="0"/>
              <a:t>.</a:t>
            </a:r>
            <a:endParaRPr lang="ko-KR" altLang="ko-KR" sz="900" dirty="0"/>
          </a:p>
        </p:txBody>
      </p:sp>
      <p:pic>
        <p:nvPicPr>
          <p:cNvPr id="15" name="그림 14"/>
          <p:cNvPicPr/>
          <p:nvPr/>
        </p:nvPicPr>
        <p:blipFill>
          <a:blip r:embed="rId5"/>
          <a:stretch>
            <a:fillRect/>
          </a:stretch>
        </p:blipFill>
        <p:spPr>
          <a:xfrm>
            <a:off x="4753438" y="4908283"/>
            <a:ext cx="3096345" cy="1069597"/>
          </a:xfrm>
          <a:prstGeom prst="rect">
            <a:avLst/>
          </a:prstGeom>
        </p:spPr>
      </p:pic>
      <p:pic>
        <p:nvPicPr>
          <p:cNvPr id="17" name="그림 16"/>
          <p:cNvPicPr/>
          <p:nvPr/>
        </p:nvPicPr>
        <p:blipFill>
          <a:blip r:embed="rId6"/>
          <a:stretch>
            <a:fillRect/>
          </a:stretch>
        </p:blipFill>
        <p:spPr>
          <a:xfrm>
            <a:off x="971601" y="4481056"/>
            <a:ext cx="3096344" cy="1972280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 rot="10800000">
            <a:off x="4279892" y="5227057"/>
            <a:ext cx="288032" cy="432048"/>
          </a:xfrm>
          <a:prstGeom prst="rightArrow">
            <a:avLst/>
          </a:prstGeom>
          <a:noFill/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 smtClean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20" name="오른쪽 화살표 19"/>
          <p:cNvSpPr/>
          <p:nvPr/>
        </p:nvSpPr>
        <p:spPr>
          <a:xfrm rot="5400000">
            <a:off x="6157595" y="4409048"/>
            <a:ext cx="288032" cy="432048"/>
          </a:xfrm>
          <a:prstGeom prst="rightArrow">
            <a:avLst/>
          </a:prstGeom>
          <a:noFill/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 smtClean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95936" y="6222504"/>
            <a:ext cx="10801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④</a:t>
            </a:r>
            <a:r>
              <a:rPr lang="ko-KR" altLang="ko-KR" sz="1200" dirty="0" smtClean="0"/>
              <a:t>설치 </a:t>
            </a:r>
            <a:r>
              <a:rPr lang="ko-KR" altLang="ko-KR" sz="1200" dirty="0"/>
              <a:t>완료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7361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 err="1" smtClean="0"/>
              <a:t>안드로엑스</a:t>
            </a:r>
            <a:r>
              <a:rPr lang="ko-KR" altLang="ko-KR" dirty="0" smtClean="0"/>
              <a:t> 스튜디오</a:t>
            </a:r>
            <a:r>
              <a:rPr lang="en-US" altLang="ko-KR" dirty="0" smtClean="0"/>
              <a:t>					(1)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2DDE-5A15-46AF-B964-CFE0F3D8DF09}" type="slidenum">
              <a:rPr lang="en-US" altLang="ko-KR" smtClean="0"/>
              <a:pPr/>
              <a:t>7</a:t>
            </a:fld>
            <a:endParaRPr lang="en-US" altLang="ko-KR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/>
              <a:t>하위 </a:t>
            </a:r>
            <a:r>
              <a:rPr lang="ko-KR" altLang="ko-KR" dirty="0" smtClean="0"/>
              <a:t>폴더의</a:t>
            </a:r>
            <a:r>
              <a:rPr lang="ko-KR" altLang="ko-KR" dirty="0"/>
              <a:t> 기능</a:t>
            </a:r>
            <a:endParaRPr lang="ko-KR" altLang="en-US" dirty="0"/>
          </a:p>
          <a:p>
            <a:pPr lvl="1"/>
            <a:r>
              <a:rPr lang="en-US" altLang="ko-KR" dirty="0" smtClean="0"/>
              <a:t>eclipse</a:t>
            </a:r>
            <a:r>
              <a:rPr lang="en-US" altLang="ko-KR" dirty="0"/>
              <a:t>: </a:t>
            </a:r>
            <a:r>
              <a:rPr lang="ko-KR" altLang="ko-KR" sz="1600" dirty="0" err="1"/>
              <a:t>임베디드</a:t>
            </a:r>
            <a:r>
              <a:rPr lang="ko-KR" altLang="ko-KR" sz="1600" dirty="0"/>
              <a:t> </a:t>
            </a:r>
            <a:r>
              <a:rPr lang="ko-KR" altLang="ko-KR" sz="1600" dirty="0" err="1"/>
              <a:t>리눅스</a:t>
            </a:r>
            <a:r>
              <a:rPr lang="ko-KR" altLang="ko-KR" sz="1600" dirty="0"/>
              <a:t> </a:t>
            </a:r>
            <a:r>
              <a:rPr lang="ko-KR" altLang="ko-KR" sz="1600" dirty="0" err="1"/>
              <a:t>커널</a:t>
            </a:r>
            <a:r>
              <a:rPr lang="ko-KR" altLang="ko-KR" sz="1600" dirty="0"/>
              <a:t> 및 디바이스 드라이버와 </a:t>
            </a:r>
            <a:r>
              <a:rPr lang="ko-KR" altLang="ko-KR" sz="1600" dirty="0" err="1"/>
              <a:t>아두이노</a:t>
            </a:r>
            <a:r>
              <a:rPr lang="ko-KR" altLang="ko-KR" sz="1600" dirty="0"/>
              <a:t> </a:t>
            </a:r>
            <a:r>
              <a:rPr lang="ko-KR" altLang="ko-KR" sz="1600" dirty="0" err="1" smtClean="0"/>
              <a:t>펌웨어</a:t>
            </a:r>
            <a:r>
              <a:rPr lang="en-US" altLang="ko-KR" sz="1600" dirty="0" smtClean="0"/>
              <a:t>,</a:t>
            </a:r>
          </a:p>
          <a:p>
            <a:pPr marL="457200" lvl="1" indent="0">
              <a:buNone/>
            </a:pPr>
            <a:r>
              <a:rPr lang="en-US" altLang="ko-KR" sz="1600" dirty="0" smtClean="0"/>
              <a:t>                </a:t>
            </a:r>
            <a:r>
              <a:rPr lang="ko-KR" altLang="ko-KR" sz="1600" dirty="0" err="1"/>
              <a:t>안드로이드</a:t>
            </a:r>
            <a:r>
              <a:rPr lang="ko-KR" altLang="ko-KR" sz="1600" dirty="0"/>
              <a:t> </a:t>
            </a:r>
            <a:r>
              <a:rPr lang="ko-KR" altLang="ko-KR" sz="1600" dirty="0" err="1"/>
              <a:t>네이티브</a:t>
            </a:r>
            <a:r>
              <a:rPr lang="ko-KR" altLang="ko-KR" sz="1600" dirty="0"/>
              <a:t> 라이브러리 등을 개발하는데 사용하는 </a:t>
            </a:r>
            <a:r>
              <a:rPr lang="ko-KR" altLang="ko-KR" sz="1600" dirty="0" err="1" smtClean="0"/>
              <a:t>이클립스</a:t>
            </a:r>
            <a:endParaRPr lang="en-US" altLang="ko-KR" sz="1600" dirty="0" smtClean="0"/>
          </a:p>
          <a:p>
            <a:pPr marL="457200" lvl="1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       </a:t>
            </a:r>
            <a:r>
              <a:rPr lang="ko-KR" altLang="ko-KR" sz="1600" dirty="0" smtClean="0"/>
              <a:t> </a:t>
            </a:r>
            <a:r>
              <a:rPr lang="ko-KR" altLang="ko-KR" sz="1600" dirty="0"/>
              <a:t>플랫폼이 </a:t>
            </a:r>
            <a:r>
              <a:rPr lang="ko-KR" altLang="ko-KR" sz="1600" dirty="0" smtClean="0"/>
              <a:t>위치</a:t>
            </a:r>
            <a:endParaRPr lang="ko-KR" altLang="ko-KR" sz="1600" dirty="0"/>
          </a:p>
          <a:p>
            <a:pPr lvl="1"/>
            <a:r>
              <a:rPr lang="en-US" altLang="ko-KR" dirty="0"/>
              <a:t>legacy: </a:t>
            </a:r>
            <a:r>
              <a:rPr lang="ko-KR" altLang="ko-KR" sz="1600" dirty="0" err="1"/>
              <a:t>임베디드</a:t>
            </a:r>
            <a:r>
              <a:rPr lang="ko-KR" altLang="ko-KR" sz="1600" dirty="0"/>
              <a:t> </a:t>
            </a:r>
            <a:r>
              <a:rPr lang="ko-KR" altLang="ko-KR" sz="1600" dirty="0" err="1"/>
              <a:t>리눅스</a:t>
            </a:r>
            <a:r>
              <a:rPr lang="ko-KR" altLang="ko-KR" sz="1600" dirty="0"/>
              <a:t> </a:t>
            </a:r>
            <a:r>
              <a:rPr lang="ko-KR" altLang="ko-KR" sz="1600" dirty="0" err="1"/>
              <a:t>커널과</a:t>
            </a:r>
            <a:r>
              <a:rPr lang="en-US" altLang="ko-KR" sz="1600" dirty="0"/>
              <a:t> ARM </a:t>
            </a:r>
            <a:r>
              <a:rPr lang="ko-KR" altLang="ko-KR" sz="1600" dirty="0"/>
              <a:t>크로스 컴파일러가 포함된 </a:t>
            </a:r>
            <a:r>
              <a:rPr lang="en-US" altLang="ko-KR" sz="1600" dirty="0"/>
              <a:t>Cygwin</a:t>
            </a:r>
            <a:r>
              <a:rPr lang="ko-KR" altLang="ko-KR" sz="1600" dirty="0" smtClean="0"/>
              <a:t>을</a:t>
            </a:r>
            <a:endParaRPr lang="en-US" altLang="ko-KR" sz="1600" dirty="0" smtClean="0"/>
          </a:p>
          <a:p>
            <a:pPr marL="457200" lvl="1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      </a:t>
            </a:r>
            <a:r>
              <a:rPr lang="ko-KR" altLang="ko-KR" sz="1600" dirty="0" smtClean="0"/>
              <a:t> </a:t>
            </a:r>
            <a:r>
              <a:rPr lang="ko-KR" altLang="ko-KR" sz="1600" dirty="0"/>
              <a:t>비롯해 자바 개발환경인 </a:t>
            </a:r>
            <a:r>
              <a:rPr lang="en-US" altLang="ko-KR" sz="1600" dirty="0"/>
              <a:t>JDK</a:t>
            </a:r>
            <a:r>
              <a:rPr lang="ko-KR" altLang="ko-KR" sz="1600" dirty="0"/>
              <a:t>와 </a:t>
            </a:r>
            <a:r>
              <a:rPr lang="ko-KR" altLang="ko-KR" sz="1600" dirty="0" err="1"/>
              <a:t>아두이노</a:t>
            </a:r>
            <a:r>
              <a:rPr lang="ko-KR" altLang="ko-KR" sz="1600" dirty="0"/>
              <a:t> 플랫폼 및 </a:t>
            </a:r>
            <a:r>
              <a:rPr lang="ko-KR" altLang="ko-KR" sz="1600" dirty="0" err="1"/>
              <a:t>안드로이드</a:t>
            </a:r>
            <a:r>
              <a:rPr lang="ko-KR" altLang="ko-KR" sz="1600" dirty="0"/>
              <a:t> </a:t>
            </a:r>
            <a:endParaRPr lang="en-US" altLang="ko-KR" sz="1600" dirty="0" smtClean="0"/>
          </a:p>
          <a:p>
            <a:pPr marL="457200" lvl="1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       NDK</a:t>
            </a:r>
            <a:r>
              <a:rPr lang="ko-KR" altLang="ko-KR" sz="1600" dirty="0"/>
              <a:t>와 </a:t>
            </a:r>
            <a:r>
              <a:rPr lang="en-US" altLang="ko-KR" sz="1600" dirty="0"/>
              <a:t>SDK</a:t>
            </a:r>
            <a:r>
              <a:rPr lang="ko-KR" altLang="ko-KR" sz="1600" dirty="0"/>
              <a:t>가 </a:t>
            </a:r>
            <a:r>
              <a:rPr lang="ko-KR" altLang="ko-KR" sz="1600" dirty="0" smtClean="0"/>
              <a:t>위치</a:t>
            </a:r>
            <a:endParaRPr lang="ko-KR" altLang="ko-KR" sz="1600" dirty="0"/>
          </a:p>
          <a:p>
            <a:pPr lvl="1"/>
            <a:r>
              <a:rPr lang="en-US" altLang="ko-KR" dirty="0"/>
              <a:t>Tools: </a:t>
            </a:r>
            <a:r>
              <a:rPr lang="ko-KR" altLang="ko-KR" sz="1600" dirty="0"/>
              <a:t>타깃 관리용 툴들이 </a:t>
            </a:r>
            <a:r>
              <a:rPr lang="ko-KR" altLang="ko-KR" sz="1600" dirty="0" smtClean="0"/>
              <a:t>위치</a:t>
            </a:r>
            <a:endParaRPr lang="ko-KR" altLang="ko-KR" sz="1600" dirty="0"/>
          </a:p>
          <a:p>
            <a:pPr lvl="1"/>
            <a:r>
              <a:rPr lang="en-US" altLang="ko-KR" dirty="0"/>
              <a:t>workspace: </a:t>
            </a:r>
            <a:r>
              <a:rPr lang="ko-KR" altLang="ko-KR" sz="1600" dirty="0" err="1"/>
              <a:t>이클립스에서</a:t>
            </a:r>
            <a:r>
              <a:rPr lang="ko-KR" altLang="ko-KR" sz="1600" dirty="0"/>
              <a:t> 생성하는 프로젝트들이 </a:t>
            </a:r>
            <a:r>
              <a:rPr lang="ko-KR" altLang="ko-KR" sz="1600" dirty="0" smtClean="0"/>
              <a:t>위치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workspace </a:t>
            </a:r>
            <a:r>
              <a:rPr lang="ko-KR" altLang="ko-KR" sz="1600" dirty="0" smtClean="0"/>
              <a:t>내부에는</a:t>
            </a:r>
            <a:endParaRPr lang="en-US" altLang="ko-KR" sz="1600" dirty="0" smtClean="0"/>
          </a:p>
          <a:p>
            <a:pPr marL="457200" lvl="1" indent="0">
              <a:buNone/>
            </a:pPr>
            <a:r>
              <a:rPr lang="en-US" altLang="ko-KR" sz="1600" dirty="0" smtClean="0"/>
              <a:t>                    </a:t>
            </a:r>
            <a:r>
              <a:rPr lang="ko-KR" altLang="ko-KR" sz="1600" dirty="0" smtClean="0"/>
              <a:t> </a:t>
            </a:r>
            <a:r>
              <a:rPr lang="ko-KR" altLang="ko-KR" sz="1600" dirty="0" err="1"/>
              <a:t>이클립스</a:t>
            </a:r>
            <a:r>
              <a:rPr lang="ko-KR" altLang="ko-KR" sz="1600" dirty="0"/>
              <a:t> 내부에서 사용하는 툴 및 환경 설정과 관련된 파일들이 </a:t>
            </a:r>
            <a:endParaRPr lang="en-US" altLang="ko-KR" sz="1600" dirty="0" smtClean="0"/>
          </a:p>
          <a:p>
            <a:pPr marL="457200" lvl="1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             </a:t>
            </a:r>
            <a:r>
              <a:rPr lang="ko-KR" altLang="ko-KR" sz="1600" dirty="0" smtClean="0"/>
              <a:t>위치</a:t>
            </a:r>
            <a:endParaRPr lang="ko-KR" altLang="ko-KR" sz="1600" dirty="0"/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6660232" y="4221088"/>
            <a:ext cx="1728192" cy="211039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4716016" y="6077562"/>
            <a:ext cx="19335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/>
              <a:t>AndroX</a:t>
            </a:r>
            <a:r>
              <a:rPr lang="en-US" altLang="ko-KR" sz="1200" dirty="0"/>
              <a:t> Studio </a:t>
            </a:r>
            <a:r>
              <a:rPr lang="ko-KR" altLang="ko-KR" sz="1200" dirty="0"/>
              <a:t>폴더 구조</a:t>
            </a:r>
            <a:endParaRPr lang="ko-KR" altLang="en-US" sz="1200" dirty="0"/>
          </a:p>
        </p:txBody>
      </p:sp>
      <p:pic>
        <p:nvPicPr>
          <p:cNvPr id="7" name="그림 6"/>
          <p:cNvPicPr/>
          <p:nvPr/>
        </p:nvPicPr>
        <p:blipFill>
          <a:blip r:embed="rId3"/>
          <a:stretch>
            <a:fillRect/>
          </a:stretch>
        </p:blipFill>
        <p:spPr>
          <a:xfrm>
            <a:off x="1018492" y="4599276"/>
            <a:ext cx="4104456" cy="43204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65912" y="5031324"/>
            <a:ext cx="15744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/>
              <a:t>AndroX</a:t>
            </a:r>
            <a:r>
              <a:rPr lang="en-US" altLang="ko-KR" sz="1200" dirty="0"/>
              <a:t> Studio </a:t>
            </a:r>
            <a:r>
              <a:rPr lang="ko-KR" altLang="ko-KR" sz="1200" dirty="0" err="1"/>
              <a:t>런처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2357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 err="1"/>
              <a:t>안드로엑스</a:t>
            </a:r>
            <a:r>
              <a:rPr lang="ko-KR" altLang="ko-KR" dirty="0"/>
              <a:t> </a:t>
            </a:r>
            <a:r>
              <a:rPr lang="ko-KR" altLang="ko-KR" dirty="0" smtClean="0"/>
              <a:t>스튜디</a:t>
            </a:r>
            <a:r>
              <a:rPr lang="ko-KR" altLang="en-US" dirty="0" smtClean="0"/>
              <a:t>오</a:t>
            </a:r>
            <a:r>
              <a:rPr lang="en-US" altLang="ko-KR" dirty="0" smtClean="0"/>
              <a:t>					(2)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2DDE-5A15-46AF-B964-CFE0F3D8DF09}" type="slidenum">
              <a:rPr lang="en-US" altLang="ko-KR" smtClean="0"/>
              <a:pPr/>
              <a:t>8</a:t>
            </a:fld>
            <a:endParaRPr lang="en-US" altLang="ko-KR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SM9</a:t>
            </a:r>
            <a:r>
              <a:rPr lang="ko-KR" altLang="ko-KR" dirty="0"/>
              <a:t>은 시스템 이미지 설치 및 모니터링과 관리를 위해 </a:t>
            </a:r>
            <a:r>
              <a:rPr lang="en-US" altLang="ko-KR" dirty="0"/>
              <a:t>2</a:t>
            </a:r>
            <a:r>
              <a:rPr lang="ko-KR" altLang="ko-KR" dirty="0"/>
              <a:t>개의 </a:t>
            </a:r>
            <a:r>
              <a:rPr lang="en-US" altLang="ko-KR" dirty="0"/>
              <a:t>USB </a:t>
            </a:r>
            <a:r>
              <a:rPr lang="ko-KR" altLang="ko-KR" dirty="0"/>
              <a:t>케이블을 연결해 </a:t>
            </a:r>
            <a:r>
              <a:rPr lang="ko-KR" altLang="ko-KR" dirty="0" smtClean="0"/>
              <a:t>사용</a:t>
            </a:r>
            <a:endParaRPr lang="en-US" altLang="ko-KR" dirty="0" smtClean="0"/>
          </a:p>
          <a:p>
            <a:pPr lvl="1"/>
            <a:r>
              <a:rPr lang="ko-KR" altLang="ko-KR" dirty="0"/>
              <a:t>한 개는 시스템 이미지 설치 및 </a:t>
            </a:r>
            <a:r>
              <a:rPr lang="ko-KR" altLang="ko-KR" dirty="0" smtClean="0"/>
              <a:t>관리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나머지 </a:t>
            </a:r>
            <a:r>
              <a:rPr lang="ko-KR" altLang="ko-KR" dirty="0"/>
              <a:t>하나는 모니터링 </a:t>
            </a:r>
            <a:r>
              <a:rPr lang="ko-KR" altLang="ko-KR" dirty="0" smtClean="0"/>
              <a:t>터미널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ko-KR" dirty="0"/>
              <a:t>전원 공급과 </a:t>
            </a:r>
            <a:r>
              <a:rPr lang="en-US" altLang="ko-KR" dirty="0" smtClean="0"/>
              <a:t>SM9 </a:t>
            </a:r>
            <a:r>
              <a:rPr lang="ko-KR" altLang="ko-KR" dirty="0"/>
              <a:t>부팅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5" name="그림 4" descr="C:\Users\master\Desktop\20140120_165834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12"/>
          <a:stretch/>
        </p:blipFill>
        <p:spPr bwMode="auto">
          <a:xfrm rot="10800000">
            <a:off x="899592" y="3645024"/>
            <a:ext cx="4320480" cy="18553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27585" y="5502424"/>
            <a:ext cx="106952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900" b="1" dirty="0"/>
              <a:t>전원 공급과 부팅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2410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SM9 </a:t>
            </a:r>
            <a:r>
              <a:rPr lang="ko-KR" altLang="ko-KR" dirty="0"/>
              <a:t>관리를 위한 케이블 연결과</a:t>
            </a:r>
            <a:r>
              <a:rPr lang="en-US" altLang="ko-KR" dirty="0"/>
              <a:t> </a:t>
            </a:r>
            <a:r>
              <a:rPr lang="en-US" altLang="ko-KR" dirty="0" err="1"/>
              <a:t>adb</a:t>
            </a:r>
            <a:r>
              <a:rPr lang="en-US" altLang="ko-KR" dirty="0"/>
              <a:t> </a:t>
            </a:r>
            <a:r>
              <a:rPr lang="ko-KR" altLang="ko-KR" dirty="0"/>
              <a:t>드라이버 설치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2DDE-5A15-46AF-B964-CFE0F3D8DF09}" type="slidenum">
              <a:rPr lang="en-US" altLang="ko-KR" smtClean="0"/>
              <a:pPr/>
              <a:t>9</a:t>
            </a:fld>
            <a:endParaRPr lang="en-US" altLang="ko-KR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adb</a:t>
            </a:r>
            <a:r>
              <a:rPr lang="en-US" altLang="ko-KR" dirty="0"/>
              <a:t> </a:t>
            </a:r>
            <a:r>
              <a:rPr lang="ko-KR" altLang="ko-KR" dirty="0"/>
              <a:t>서비스를 위한 케이블 연결 및 드라이버 설치 </a:t>
            </a:r>
            <a:r>
              <a:rPr lang="ko-KR" altLang="ko-KR" dirty="0" smtClean="0"/>
              <a:t>절차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SM9</a:t>
            </a:r>
            <a:r>
              <a:rPr lang="ko-KR" altLang="ko-KR" dirty="0"/>
              <a:t>이 부팅된 상태에서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USB </a:t>
            </a:r>
            <a:r>
              <a:rPr lang="en-US" altLang="ko-KR" dirty="0"/>
              <a:t>3.0 OTG </a:t>
            </a:r>
            <a:r>
              <a:rPr lang="ko-KR" altLang="ko-KR" dirty="0" smtClean="0"/>
              <a:t>포트</a:t>
            </a:r>
            <a:r>
              <a:rPr lang="en-US" altLang="ko-KR" dirty="0" smtClean="0"/>
              <a:t> -&gt;</a:t>
            </a:r>
            <a:r>
              <a:rPr lang="ko-KR" altLang="ko-KR" dirty="0" smtClean="0"/>
              <a:t> </a:t>
            </a:r>
            <a:r>
              <a:rPr lang="ko-KR" altLang="ko-KR" dirty="0"/>
              <a:t>마이크로</a:t>
            </a:r>
            <a:r>
              <a:rPr lang="en-US" altLang="ko-KR" dirty="0"/>
              <a:t>USB </a:t>
            </a:r>
            <a:r>
              <a:rPr lang="ko-KR" altLang="ko-KR" dirty="0"/>
              <a:t>타입 </a:t>
            </a:r>
            <a:r>
              <a:rPr lang="ko-KR" altLang="ko-KR" dirty="0" smtClean="0"/>
              <a:t>커넥터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호스트</a:t>
            </a:r>
            <a:r>
              <a:rPr lang="en-US" altLang="ko-KR" dirty="0" smtClean="0"/>
              <a:t> -&gt;</a:t>
            </a:r>
            <a:r>
              <a:rPr lang="ko-KR" altLang="ko-KR" dirty="0" smtClean="0"/>
              <a:t> </a:t>
            </a:r>
            <a:r>
              <a:rPr lang="en-US" altLang="ko-KR" dirty="0"/>
              <a:t>USB A </a:t>
            </a:r>
            <a:r>
              <a:rPr lang="ko-KR" altLang="ko-KR" dirty="0"/>
              <a:t>타입 커넥터를 </a:t>
            </a:r>
            <a:r>
              <a:rPr lang="ko-KR" altLang="ko-KR" dirty="0" smtClean="0"/>
              <a:t>연결</a:t>
            </a:r>
            <a:endParaRPr lang="en-US" altLang="ko-KR" dirty="0" smtClean="0"/>
          </a:p>
          <a:p>
            <a:r>
              <a:rPr lang="ko-KR" altLang="ko-KR" dirty="0"/>
              <a:t>윈도우 </a:t>
            </a:r>
            <a:r>
              <a:rPr lang="en-US" altLang="ko-KR" dirty="0" smtClean="0"/>
              <a:t>XP</a:t>
            </a:r>
            <a:r>
              <a:rPr lang="en-US" altLang="ko-KR" dirty="0"/>
              <a:t>,</a:t>
            </a:r>
            <a:r>
              <a:rPr lang="ko-KR" altLang="ko-KR" dirty="0" smtClean="0"/>
              <a:t> </a:t>
            </a:r>
            <a:r>
              <a:rPr lang="ko-KR" altLang="ko-KR" dirty="0"/>
              <a:t>윈도우 </a:t>
            </a:r>
            <a:r>
              <a:rPr lang="en-US" altLang="ko-KR" dirty="0" smtClean="0"/>
              <a:t>7</a:t>
            </a:r>
          </a:p>
          <a:p>
            <a:pPr lvl="1"/>
            <a:r>
              <a:rPr lang="ko-KR" altLang="ko-KR" dirty="0" smtClean="0"/>
              <a:t>새 장치</a:t>
            </a:r>
            <a:r>
              <a:rPr lang="en-US" altLang="ko-KR" dirty="0" smtClean="0"/>
              <a:t> </a:t>
            </a:r>
            <a:r>
              <a:rPr lang="ko-KR" altLang="ko-KR" dirty="0" smtClean="0"/>
              <a:t>인식과 </a:t>
            </a:r>
            <a:r>
              <a:rPr lang="ko-KR" altLang="en-US" dirty="0" smtClean="0"/>
              <a:t>함께 </a:t>
            </a:r>
            <a:r>
              <a:rPr lang="ko-KR" altLang="ko-KR" dirty="0" smtClean="0"/>
              <a:t>수동 설치</a:t>
            </a:r>
            <a:r>
              <a:rPr lang="en-US" altLang="ko-KR" dirty="0" smtClean="0"/>
              <a:t> </a:t>
            </a:r>
            <a:r>
              <a:rPr lang="ko-KR" altLang="en-US" dirty="0" smtClean="0"/>
              <a:t>진행</a:t>
            </a:r>
            <a:endParaRPr lang="en-US" altLang="ko-KR" dirty="0" smtClean="0"/>
          </a:p>
          <a:p>
            <a:pPr lvl="1"/>
            <a:r>
              <a:rPr lang="ko-KR" altLang="ko-KR" dirty="0"/>
              <a:t>드라이버 설치 </a:t>
            </a:r>
            <a:r>
              <a:rPr lang="ko-KR" altLang="ko-KR" dirty="0" smtClean="0"/>
              <a:t>경로 </a:t>
            </a:r>
            <a:r>
              <a:rPr lang="en-US" altLang="ko-KR" b="1" dirty="0"/>
              <a:t>C:\AndroXStudio\legacy\sdk\extras\google\usb_driver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ko-KR" dirty="0" smtClean="0"/>
              <a:t>윈도우</a:t>
            </a:r>
            <a:r>
              <a:rPr lang="en-US" altLang="ko-KR" dirty="0" smtClean="0"/>
              <a:t> </a:t>
            </a:r>
            <a:r>
              <a:rPr lang="en-US" altLang="ko-KR" dirty="0"/>
              <a:t>8</a:t>
            </a:r>
            <a:r>
              <a:rPr lang="ko-KR" altLang="ko-KR" dirty="0"/>
              <a:t>에서</a:t>
            </a:r>
            <a:r>
              <a:rPr lang="en-US" altLang="ko-KR" dirty="0"/>
              <a:t> </a:t>
            </a:r>
            <a:r>
              <a:rPr lang="en-US" altLang="ko-KR" dirty="0" err="1"/>
              <a:t>adb</a:t>
            </a:r>
            <a:r>
              <a:rPr lang="en-US" altLang="ko-KR" dirty="0"/>
              <a:t> </a:t>
            </a:r>
            <a:r>
              <a:rPr lang="ko-KR" altLang="ko-KR" dirty="0"/>
              <a:t>드라이버를 </a:t>
            </a:r>
            <a:r>
              <a:rPr lang="en-US" altLang="ko-KR" dirty="0" smtClean="0"/>
              <a:t>"</a:t>
            </a:r>
            <a:r>
              <a:rPr lang="ko-KR" altLang="ko-KR" dirty="0"/>
              <a:t>관리자 명령 프롬프트</a:t>
            </a:r>
            <a:r>
              <a:rPr lang="en-US" altLang="ko-KR" dirty="0"/>
              <a:t>"</a:t>
            </a:r>
            <a:r>
              <a:rPr lang="ko-KR" altLang="ko-KR" dirty="0" smtClean="0"/>
              <a:t>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수행</a:t>
            </a:r>
            <a:endParaRPr lang="ko-KR" altLang="en-US" dirty="0"/>
          </a:p>
        </p:txBody>
      </p:sp>
      <p:pic>
        <p:nvPicPr>
          <p:cNvPr id="5" name="그림 4" descr="C:\Users\master\Desktop\20140120_165920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09" b="31755"/>
          <a:stretch/>
        </p:blipFill>
        <p:spPr bwMode="auto">
          <a:xfrm rot="10800000">
            <a:off x="6368355" y="1700808"/>
            <a:ext cx="2185670" cy="18211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그림 5"/>
          <p:cNvPicPr/>
          <p:nvPr/>
        </p:nvPicPr>
        <p:blipFill rotWithShape="1">
          <a:blip r:embed="rId3"/>
          <a:srcRect b="7283"/>
          <a:stretch/>
        </p:blipFill>
        <p:spPr bwMode="auto">
          <a:xfrm>
            <a:off x="1248805" y="3933056"/>
            <a:ext cx="2088232" cy="792088"/>
          </a:xfrm>
          <a:prstGeom prst="rect">
            <a:avLst/>
          </a:prstGeom>
          <a:ln w="9525" cap="flat" cmpd="sng" algn="ctr">
            <a:solidFill>
              <a:sysClr val="window" lastClr="FFFFFF">
                <a:lumMod val="85000"/>
              </a:sysClr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그림 6"/>
          <p:cNvPicPr/>
          <p:nvPr/>
        </p:nvPicPr>
        <p:blipFill>
          <a:blip r:embed="rId4"/>
          <a:stretch>
            <a:fillRect/>
          </a:stretch>
        </p:blipFill>
        <p:spPr>
          <a:xfrm>
            <a:off x="899592" y="5229200"/>
            <a:ext cx="6561598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6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-윤고딕350"/>
        <a:ea typeface="-윤고딕350"/>
        <a:cs typeface=""/>
      </a:majorFont>
      <a:minorFont>
        <a:latin typeface="윤고딕140"/>
        <a:ea typeface="윤고딕14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2700">
          <a:solidFill>
            <a:schemeClr val="bg2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015.01.12 hanback master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  <a:prstDash val="solid"/>
        </a:ln>
        <a:effectLst/>
      </a:spPr>
      <a:bodyPr wrap="square" rtlCol="0" anchor="ctr" anchorCtr="0">
        <a:noAutofit/>
      </a:bodyPr>
      <a:lstStyle>
        <a:defPPr marL="742950" indent="-742950" algn="ctr">
          <a:defRPr dirty="0" smtClean="0">
            <a:latin typeface="HY동녘B" pitchFamily="18" charset="-127"/>
            <a:ea typeface="HY동녘B" pitchFamily="18" charset="-127"/>
          </a:defRPr>
        </a:defPPr>
      </a:lstStyle>
    </a:spDef>
    <a:lnDef>
      <a:spPr>
        <a:ln w="19050">
          <a:solidFill>
            <a:schemeClr val="tx1"/>
          </a:solidFill>
          <a:headEnd type="non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템플린</Template>
  <TotalTime>10655</TotalTime>
  <Words>1078</Words>
  <Application>Microsoft Office PowerPoint</Application>
  <PresentationFormat>화면 슬라이드 쇼(4:3)</PresentationFormat>
  <Paragraphs>239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22</vt:i4>
      </vt:variant>
    </vt:vector>
  </HeadingPairs>
  <TitlesOfParts>
    <vt:vector size="37" baseType="lpstr">
      <vt:lpstr>굴림</vt:lpstr>
      <vt:lpstr>Arial</vt:lpstr>
      <vt:lpstr>Times New Roman</vt:lpstr>
      <vt:lpstr>Wingdings</vt:lpstr>
      <vt:lpstr>-윤고딕350</vt:lpstr>
      <vt:lpstr>휴먼모음T</vt:lpstr>
      <vt:lpstr>맑은 고딕</vt:lpstr>
      <vt:lpstr>윤고딕120</vt:lpstr>
      <vt:lpstr>HY동녘B</vt:lpstr>
      <vt:lpstr>HY견고딕</vt:lpstr>
      <vt:lpstr>Stencil</vt:lpstr>
      <vt:lpstr>Arial Rounded MT Bold</vt:lpstr>
      <vt:lpstr>윤고딕140</vt:lpstr>
      <vt:lpstr>디자인 사용자 지정</vt:lpstr>
      <vt:lpstr>2015.01.12 hanback master theme</vt:lpstr>
      <vt:lpstr>호스트와 타깃 연결 이해</vt:lpstr>
      <vt:lpstr>타깃 호스트 </vt:lpstr>
      <vt:lpstr>모니터링 터미널</vt:lpstr>
      <vt:lpstr>타깃 관리</vt:lpstr>
      <vt:lpstr>툴 체인 </vt:lpstr>
      <vt:lpstr>안드로엑스 스튜디오 설치</vt:lpstr>
      <vt:lpstr>안드로엑스 스튜디오     (1)</vt:lpstr>
      <vt:lpstr>안드로엑스 스튜디오     (2)</vt:lpstr>
      <vt:lpstr>SM9 관리를 위한 케이블 연결과 adb 드라이버 설치</vt:lpstr>
      <vt:lpstr>fastboot 서비스</vt:lpstr>
      <vt:lpstr>fastboot 장치 드라이버 설치 과정</vt:lpstr>
      <vt:lpstr>터미널 연결</vt:lpstr>
      <vt:lpstr>터미널 프로그램</vt:lpstr>
      <vt:lpstr>SM9 환경 설정</vt:lpstr>
      <vt:lpstr>터치 스크린</vt:lpstr>
      <vt:lpstr>홈 화면</vt:lpstr>
      <vt:lpstr>SM9 시스템 설정      (1)</vt:lpstr>
      <vt:lpstr>SM9 시스템 설정      (2)</vt:lpstr>
      <vt:lpstr>SM9 시스템 설정      (3)</vt:lpstr>
      <vt:lpstr>SM9 시스템 설정      (4)</vt:lpstr>
      <vt:lpstr>구글 계정 등록</vt:lpstr>
      <vt:lpstr>설치한 앱 관리</vt:lpstr>
    </vt:vector>
  </TitlesOfParts>
  <Company>(주)한백전자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최진상</dc:creator>
  <cp:lastModifiedBy>CJTP16</cp:lastModifiedBy>
  <cp:revision>498</cp:revision>
  <dcterms:created xsi:type="dcterms:W3CDTF">2007-10-19T10:27:26Z</dcterms:created>
  <dcterms:modified xsi:type="dcterms:W3CDTF">2015-03-23T07:19:06Z</dcterms:modified>
</cp:coreProperties>
</file>